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8" r:id="rId9"/>
    <p:sldId id="263" r:id="rId10"/>
    <p:sldId id="264" r:id="rId11"/>
    <p:sldId id="265" r:id="rId12"/>
    <p:sldId id="266" r:id="rId13"/>
    <p:sldId id="267" r:id="rId14"/>
    <p:sldId id="279" r:id="rId15"/>
    <p:sldId id="268" r:id="rId16"/>
    <p:sldId id="277" r:id="rId17"/>
    <p:sldId id="269" r:id="rId18"/>
    <p:sldId id="270" r:id="rId19"/>
    <p:sldId id="271" r:id="rId20"/>
    <p:sldId id="280" r:id="rId21"/>
    <p:sldId id="272" r:id="rId22"/>
    <p:sldId id="273" r:id="rId23"/>
    <p:sldId id="274" r:id="rId24"/>
    <p:sldId id="275" r:id="rId25"/>
    <p:sldId id="276" r:id="rId26"/>
    <p:sldId id="28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2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661C4-048B-476E-BE08-31ABE4BCD5EC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AC6815-3517-4938-BD83-9B39E85A3D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308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05A6A9D6-CC9C-4B8B-951D-61813A26E1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89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F631C19-6C70-4359-AEC3-03D9DB7E3C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E49600E6-3C48-4B64-894B-76D11942FDA5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84102A7-0E20-4807-9694-26C01B0BD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D00F-3310-45D0-9DFE-4C8423ECACDF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42A82BB-DAA0-4346-A3BE-F3BE23A56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579DAF2-1566-4292-A9AE-905A048B2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BBFF-604F-451F-845C-6866DB53A8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304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4AC6326D-8B2A-4199-94B2-0D6100EDCF15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BEDA4E82-0012-46F2-BA3D-2AA66C57EFB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4B85CC7-BAE9-4498-89A6-919BF3720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D00F-3310-45D0-9DFE-4C8423ECACDF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D68313E-62FA-43A8-AB63-EF89DDB8C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C69C983-58DF-4C14-AC8A-3831C4305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BBFF-604F-451F-845C-6866DB53A8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6567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68030DD-EBB4-4E10-9F07-3512123C97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614AEC90-78BB-4AFB-8D55-CAE2AE995361}"/>
              </a:ext>
            </a:extLst>
          </p:cNvPr>
          <p:cNvCxnSpPr/>
          <p:nvPr userDrawn="1"/>
        </p:nvCxnSpPr>
        <p:spPr>
          <a:xfrm>
            <a:off x="1400175" y="495300"/>
            <a:ext cx="3086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E0C11DE7-C8F2-4CD1-A54B-8D5FE747D971}"/>
              </a:ext>
            </a:extLst>
          </p:cNvPr>
          <p:cNvCxnSpPr/>
          <p:nvPr userDrawn="1"/>
        </p:nvCxnSpPr>
        <p:spPr>
          <a:xfrm>
            <a:off x="7448550" y="485775"/>
            <a:ext cx="3086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E70FAF41-3442-400F-A5D3-3928A864CDCD}"/>
              </a:ext>
            </a:extLst>
          </p:cNvPr>
          <p:cNvSpPr/>
          <p:nvPr userDrawn="1"/>
        </p:nvSpPr>
        <p:spPr>
          <a:xfrm>
            <a:off x="5091841" y="115179"/>
            <a:ext cx="20712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altLang="zh-CN" sz="4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Big</a:t>
            </a:r>
            <a:r>
              <a:rPr lang="tr-TR" altLang="zh-CN" sz="4000" b="1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Data 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6090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4999AF3-5A39-4391-82D3-50C7EE6A5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0CA94221-4D89-45DE-B213-9B78498C7A8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5A9A63A-2DA3-4B9E-9A38-3440C2C0C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D00F-3310-45D0-9DFE-4C8423ECACDF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7B445FE-D7DA-4AC4-9613-AC9C9943F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7F67E4A-87FD-4A42-B38C-DDD546FED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BBFF-604F-451F-845C-6866DB53A8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669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FCD3092-E11B-4D31-9166-D4A04A67B9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262C3B4-30DF-4CF6-8E89-47882528243A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59F1C91E-E21C-4FE4-BE7F-80EC6DE809D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90B78B4-C0CC-4806-95FE-4E61C555C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D00F-3310-45D0-9DFE-4C8423ECACDF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24A7B42-1B64-4B5C-A52D-5312DD09A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6D1A37D-D7FF-4DA6-A03B-9A1821365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BBFF-604F-451F-845C-6866DB53A8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2182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325228" y="386753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FCAE7A7-FFFC-4717-9FDB-14E2F45922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4BE997B-A997-4B3D-B5B1-F594F01C0C9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2D13F6CC-9166-4E6A-A9CB-3B41817C8AF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F3462762-6A45-44FC-A4F2-F3C3B4B23E07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EE3489A5-800C-4FD4-A586-81C1C9BF6EB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EDBEC46C-DA66-4BDA-BCC3-A709A998D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D00F-3310-45D0-9DFE-4C8423ECACDF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B3A9C441-D7B3-4FBA-B282-71DB519A9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5A0A6295-6338-4A17-95C2-2D93A3580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BBFF-604F-451F-845C-6866DB53A8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31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6C49D2F-220E-4725-AB46-D76093B452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C812C830-9909-4AF5-97AD-5D358D3AA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D00F-3310-45D0-9DFE-4C8423ECACDF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296C862C-752B-4226-B158-4CC67575E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F5592FDA-3950-4814-A336-14BDC73C4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BBFF-604F-451F-845C-6866DB53A8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86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BE186BE1-101B-42B7-9899-BA6575B66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D00F-3310-45D0-9DFE-4C8423ECACDF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77EDC133-DDFB-48C0-B302-DE41AAB49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D8C98EB2-E07C-43B0-B5AF-465D88EE6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BBFF-604F-451F-845C-6866DB53A8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0979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89F4ABF-7147-484C-A164-0B39967A96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1CBE387-F351-4224-A046-C57ECBEF207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1346EA67-0029-4239-ACEF-8B404DDEBE3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B0D2574-711B-46FE-8843-5658AB7A3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D00F-3310-45D0-9DFE-4C8423ECACDF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611B46EF-57B1-4A81-A18F-CAE59063A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07DBDDC-8FC8-4E8E-A6CA-6CABD43EC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BBFF-604F-451F-845C-6866DB53A8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699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4A5BD5D-1D87-4523-9088-097DC92109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0B590AF1-E6F0-4AF6-A44C-755661D26C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6F5F7323-DBA7-4F40-8CFC-5EC3C5061FF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B315798-DA18-4E99-B225-028ECF34B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D00F-3310-45D0-9DFE-4C8423ECACDF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3C92A9E-E789-467E-BE81-6681D8300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CC456DC-90AF-40BD-93F6-047C522DE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BBFF-604F-451F-845C-6866DB53A8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250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496F69BD-3128-4F64-B7A1-77FEF1D12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1BC9CBA-7935-468C-A005-4F986EAF1E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B02E0EA-32CB-4C0D-9EFD-9032934BB5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ED00F-3310-45D0-9DFE-4C8423ECACDF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7D17D45-6C5B-429B-AF37-79DECA3428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AD42601-9106-4009-A0DD-9EACF986A0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6BBFF-604F-451F-845C-6866DB53A8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8217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6C0ABE4-4ED2-4AE9-B832-8AE62FD5D6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" y="0"/>
            <a:ext cx="12210288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055134C2-F167-4BB8-B313-02DD0EDF0E37}"/>
              </a:ext>
            </a:extLst>
          </p:cNvPr>
          <p:cNvSpPr txBox="1"/>
          <p:nvPr/>
        </p:nvSpPr>
        <p:spPr>
          <a:xfrm>
            <a:off x="7919540" y="1909807"/>
            <a:ext cx="28491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rPr>
              <a:t>BIG DATA</a:t>
            </a:r>
            <a:endParaRPr lang="zh-CN" altLang="en-US" sz="66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微软雅黑" panose="020B0503020204020204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9609FC3-64E8-4D2C-9A05-8B3C8345D530}"/>
              </a:ext>
            </a:extLst>
          </p:cNvPr>
          <p:cNvGrpSpPr/>
          <p:nvPr/>
        </p:nvGrpSpPr>
        <p:grpSpPr>
          <a:xfrm>
            <a:off x="7124700" y="1495425"/>
            <a:ext cx="514350" cy="2638425"/>
            <a:chOff x="5172075" y="1009650"/>
            <a:chExt cx="514350" cy="2638425"/>
          </a:xfrm>
        </p:grpSpPr>
        <p:cxnSp>
          <p:nvCxnSpPr>
            <p:cNvPr id="8" name="直接连接符 7">
              <a:extLst>
                <a:ext uri="{FF2B5EF4-FFF2-40B4-BE49-F238E27FC236}">
                  <a16:creationId xmlns="" xmlns:a16="http://schemas.microsoft.com/office/drawing/2014/main" id="{0F6DF8E0-EF4E-4EB3-9A92-1789996FA8EA}"/>
                </a:ext>
              </a:extLst>
            </p:cNvPr>
            <p:cNvCxnSpPr/>
            <p:nvPr/>
          </p:nvCxnSpPr>
          <p:spPr>
            <a:xfrm>
              <a:off x="5172075" y="1019175"/>
              <a:ext cx="5143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="" xmlns:a16="http://schemas.microsoft.com/office/drawing/2014/main" id="{13B1E853-05FE-4812-8A20-46B689E0D4A6}"/>
                </a:ext>
              </a:extLst>
            </p:cNvPr>
            <p:cNvCxnSpPr/>
            <p:nvPr/>
          </p:nvCxnSpPr>
          <p:spPr>
            <a:xfrm>
              <a:off x="5172075" y="1009650"/>
              <a:ext cx="0" cy="26289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621B4847-F0D4-4F8C-8AE1-821F60A33EF0}"/>
                </a:ext>
              </a:extLst>
            </p:cNvPr>
            <p:cNvCxnSpPr/>
            <p:nvPr/>
          </p:nvCxnSpPr>
          <p:spPr>
            <a:xfrm>
              <a:off x="5172075" y="3648075"/>
              <a:ext cx="5143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DEE59B52-8924-4A1B-8A98-6506E2DBF6B4}"/>
              </a:ext>
            </a:extLst>
          </p:cNvPr>
          <p:cNvGrpSpPr/>
          <p:nvPr/>
        </p:nvGrpSpPr>
        <p:grpSpPr>
          <a:xfrm flipH="1">
            <a:off x="11079770" y="1504950"/>
            <a:ext cx="514350" cy="2638425"/>
            <a:chOff x="5172075" y="1009650"/>
            <a:chExt cx="514350" cy="2638425"/>
          </a:xfrm>
        </p:grpSpPr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0B241A48-A866-4BCD-B500-7C0F0A79B8CA}"/>
                </a:ext>
              </a:extLst>
            </p:cNvPr>
            <p:cNvCxnSpPr/>
            <p:nvPr/>
          </p:nvCxnSpPr>
          <p:spPr>
            <a:xfrm>
              <a:off x="5172075" y="1019175"/>
              <a:ext cx="5143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9534998B-A737-476D-B31C-8878975FC077}"/>
                </a:ext>
              </a:extLst>
            </p:cNvPr>
            <p:cNvCxnSpPr/>
            <p:nvPr/>
          </p:nvCxnSpPr>
          <p:spPr>
            <a:xfrm>
              <a:off x="5172075" y="1009650"/>
              <a:ext cx="0" cy="26289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="" xmlns:a16="http://schemas.microsoft.com/office/drawing/2014/main" id="{DE728C8B-9603-4E45-9366-0D7AB731325C}"/>
                </a:ext>
              </a:extLst>
            </p:cNvPr>
            <p:cNvCxnSpPr/>
            <p:nvPr/>
          </p:nvCxnSpPr>
          <p:spPr>
            <a:xfrm>
              <a:off x="5172075" y="3648075"/>
              <a:ext cx="5143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36A3CEB8-D78F-497A-8E67-7737DAFFF434}"/>
              </a:ext>
            </a:extLst>
          </p:cNvPr>
          <p:cNvSpPr/>
          <p:nvPr/>
        </p:nvSpPr>
        <p:spPr>
          <a:xfrm>
            <a:off x="6660706" y="2842662"/>
            <a:ext cx="55299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altLang="zh-CN" sz="3600" dirty="0" smtClean="0"/>
              <a:t>Presentation </a:t>
            </a:r>
            <a:r>
              <a:rPr lang="tr-TR" altLang="zh-CN" sz="3600" dirty="0" err="1" smtClean="0"/>
              <a:t>Template</a:t>
            </a:r>
            <a:endParaRPr lang="zh-CN" altLang="en-US" sz="3600" dirty="0"/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8ADFC0B8-C7DD-4721-95B0-F7D937D4A427}"/>
              </a:ext>
            </a:extLst>
          </p:cNvPr>
          <p:cNvSpPr txBox="1"/>
          <p:nvPr/>
        </p:nvSpPr>
        <p:spPr>
          <a:xfrm>
            <a:off x="8789382" y="1115516"/>
            <a:ext cx="12725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chemeClr val="bg1">
                    <a:lumMod val="50000"/>
                  </a:schemeClr>
                </a:solidFill>
              </a:rPr>
              <a:t>LOGO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矩形 14">
            <a:extLst>
              <a:ext uri="{FF2B5EF4-FFF2-40B4-BE49-F238E27FC236}">
                <a16:creationId xmlns="" xmlns:a16="http://schemas.microsoft.com/office/drawing/2014/main" id="{36A3CEB8-D78F-497A-8E67-7737DAFFF434}"/>
              </a:ext>
            </a:extLst>
          </p:cNvPr>
          <p:cNvSpPr/>
          <p:nvPr/>
        </p:nvSpPr>
        <p:spPr>
          <a:xfrm>
            <a:off x="8018172" y="3841079"/>
            <a:ext cx="28098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altLang="zh-CN" sz="1200" dirty="0"/>
              <a:t>www.freepptbackgrounds.net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96378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4">
            <a:extLst>
              <a:ext uri="{FF2B5EF4-FFF2-40B4-BE49-F238E27FC236}">
                <a16:creationId xmlns="" xmlns:a16="http://schemas.microsoft.com/office/drawing/2014/main" id="{EA4F6C0A-32D8-4AFF-A463-7624BF1407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211" y="1928471"/>
            <a:ext cx="7344816" cy="492919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r">
              <a:lnSpc>
                <a:spcPct val="120000"/>
              </a:lnSpc>
              <a:defRPr/>
            </a:pPr>
            <a:r>
              <a:rPr lang="en-US" altLang="zh-CN" sz="1013" kern="0" dirty="0">
                <a:solidFill>
                  <a:srgbClr val="4D4D4D"/>
                </a:solidFill>
                <a:ea typeface="微软雅黑" pitchFamily="34" charset="-122"/>
              </a:rPr>
              <a:t>Go ahead and replace it with your own text.</a:t>
            </a:r>
            <a:endParaRPr lang="zh-CN" altLang="en-US" sz="1013" kern="0" dirty="0">
              <a:solidFill>
                <a:srgbClr val="4D4D4D"/>
              </a:solidFill>
              <a:ea typeface="微软雅黑" pitchFamily="34" charset="-122"/>
            </a:endParaRPr>
          </a:p>
        </p:txBody>
      </p:sp>
      <p:sp>
        <p:nvSpPr>
          <p:cNvPr id="14" name="Text Box 11">
            <a:extLst>
              <a:ext uri="{FF2B5EF4-FFF2-40B4-BE49-F238E27FC236}">
                <a16:creationId xmlns="" xmlns:a16="http://schemas.microsoft.com/office/drawing/2014/main" id="{CF20C469-0503-47C8-9F67-2F5F508DD8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1224" y="1920333"/>
            <a:ext cx="73183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zh-CN" sz="3000" b="1" kern="0" dirty="0">
                <a:solidFill>
                  <a:srgbClr val="414455"/>
                </a:solidFill>
                <a:latin typeface="+mn-lt"/>
                <a:ea typeface="微软雅黑" pitchFamily="34" charset="-122"/>
              </a:rPr>
              <a:t>1</a:t>
            </a:r>
          </a:p>
        </p:txBody>
      </p:sp>
      <p:sp>
        <p:nvSpPr>
          <p:cNvPr id="15" name="Rectangle 2">
            <a:extLst>
              <a:ext uri="{FF2B5EF4-FFF2-40B4-BE49-F238E27FC236}">
                <a16:creationId xmlns="" xmlns:a16="http://schemas.microsoft.com/office/drawing/2014/main" id="{EFE99CD0-874D-4BF1-AF05-18DE84FEC5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211" y="2882162"/>
            <a:ext cx="7344816" cy="492919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r">
              <a:lnSpc>
                <a:spcPct val="120000"/>
              </a:lnSpc>
            </a:pPr>
            <a:r>
              <a:rPr lang="en-US" altLang="zh-CN" sz="1013" kern="0" dirty="0">
                <a:solidFill>
                  <a:srgbClr val="4D4D4D"/>
                </a:solidFill>
                <a:ea typeface="微软雅黑" pitchFamily="34" charset="-122"/>
              </a:rPr>
              <a:t>Go ahead and replace it with your own text.</a:t>
            </a:r>
            <a:endParaRPr lang="zh-CN" altLang="en-US" sz="1013" kern="0" dirty="0">
              <a:solidFill>
                <a:srgbClr val="4D4D4D"/>
              </a:solidFill>
              <a:ea typeface="微软雅黑" pitchFamily="34" charset="-122"/>
            </a:endParaRPr>
          </a:p>
        </p:txBody>
      </p:sp>
      <p:sp>
        <p:nvSpPr>
          <p:cNvPr id="16" name="Text Box 12">
            <a:extLst>
              <a:ext uri="{FF2B5EF4-FFF2-40B4-BE49-F238E27FC236}">
                <a16:creationId xmlns="" xmlns:a16="http://schemas.microsoft.com/office/drawing/2014/main" id="{770EA0CD-9C70-42E4-B9F3-4CE41503F9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1224" y="2873331"/>
            <a:ext cx="73183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zh-CN" sz="3000" b="1" kern="0" dirty="0">
                <a:solidFill>
                  <a:srgbClr val="414455"/>
                </a:solidFill>
                <a:latin typeface="+mn-lt"/>
                <a:ea typeface="微软雅黑" pitchFamily="34" charset="-122"/>
              </a:rPr>
              <a:t>2</a:t>
            </a:r>
          </a:p>
        </p:txBody>
      </p:sp>
      <p:sp>
        <p:nvSpPr>
          <p:cNvPr id="17" name="Rectangle 2">
            <a:extLst>
              <a:ext uri="{FF2B5EF4-FFF2-40B4-BE49-F238E27FC236}">
                <a16:creationId xmlns="" xmlns:a16="http://schemas.microsoft.com/office/drawing/2014/main" id="{279F3849-3C8F-4C21-8937-317111DFC8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211" y="3855556"/>
            <a:ext cx="7344816" cy="492919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r">
              <a:lnSpc>
                <a:spcPct val="120000"/>
              </a:lnSpc>
            </a:pPr>
            <a:r>
              <a:rPr lang="en-US" altLang="zh-CN" sz="1013" kern="0" dirty="0">
                <a:solidFill>
                  <a:srgbClr val="4D4D4D"/>
                </a:solidFill>
                <a:ea typeface="微软雅黑" pitchFamily="34" charset="-122"/>
              </a:rPr>
              <a:t>Go ahead and replace it with your own text.</a:t>
            </a:r>
            <a:endParaRPr lang="zh-CN" altLang="en-US" sz="1013" kern="0" dirty="0">
              <a:solidFill>
                <a:srgbClr val="4D4D4D"/>
              </a:solidFill>
              <a:ea typeface="微软雅黑" pitchFamily="34" charset="-122"/>
            </a:endParaRPr>
          </a:p>
        </p:txBody>
      </p:sp>
      <p:sp>
        <p:nvSpPr>
          <p:cNvPr id="18" name="Text Box 12">
            <a:extLst>
              <a:ext uri="{FF2B5EF4-FFF2-40B4-BE49-F238E27FC236}">
                <a16:creationId xmlns="" xmlns:a16="http://schemas.microsoft.com/office/drawing/2014/main" id="{FB4BCB7B-62ED-4B51-AA46-6BB621071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1224" y="3846724"/>
            <a:ext cx="73183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zh-CN" sz="3000" b="1" kern="0" dirty="0">
                <a:solidFill>
                  <a:srgbClr val="414455"/>
                </a:solidFill>
                <a:latin typeface="+mn-lt"/>
                <a:ea typeface="微软雅黑" pitchFamily="34" charset="-122"/>
              </a:rPr>
              <a:t>3</a:t>
            </a:r>
          </a:p>
        </p:txBody>
      </p:sp>
      <p:sp>
        <p:nvSpPr>
          <p:cNvPr id="19" name="Rectangle 2">
            <a:extLst>
              <a:ext uri="{FF2B5EF4-FFF2-40B4-BE49-F238E27FC236}">
                <a16:creationId xmlns="" xmlns:a16="http://schemas.microsoft.com/office/drawing/2014/main" id="{7A15F657-11E9-47F9-8EEE-1A31BAA241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211" y="4806827"/>
            <a:ext cx="7344816" cy="492919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r">
              <a:lnSpc>
                <a:spcPct val="120000"/>
              </a:lnSpc>
            </a:pPr>
            <a:r>
              <a:rPr lang="en-US" altLang="zh-CN" sz="1013" kern="0" dirty="0">
                <a:solidFill>
                  <a:srgbClr val="4D4D4D"/>
                </a:solidFill>
                <a:ea typeface="微软雅黑" pitchFamily="34" charset="-122"/>
              </a:rPr>
              <a:t>Go ahead and replace it with your own text.</a:t>
            </a:r>
            <a:endParaRPr lang="zh-CN" altLang="en-US" sz="1013" kern="0" dirty="0">
              <a:solidFill>
                <a:srgbClr val="4D4D4D"/>
              </a:solidFill>
              <a:ea typeface="微软雅黑" pitchFamily="34" charset="-122"/>
            </a:endParaRPr>
          </a:p>
        </p:txBody>
      </p:sp>
      <p:sp>
        <p:nvSpPr>
          <p:cNvPr id="20" name="Text Box 12">
            <a:extLst>
              <a:ext uri="{FF2B5EF4-FFF2-40B4-BE49-F238E27FC236}">
                <a16:creationId xmlns="" xmlns:a16="http://schemas.microsoft.com/office/drawing/2014/main" id="{DC117E55-95D1-4A12-A00E-3238C6439A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1224" y="4797995"/>
            <a:ext cx="73183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zh-CN" sz="3000" b="1" kern="0" dirty="0">
                <a:solidFill>
                  <a:srgbClr val="414455"/>
                </a:solidFill>
                <a:latin typeface="+mn-lt"/>
                <a:ea typeface="微软雅黑" pitchFamily="34" charset="-122"/>
              </a:rPr>
              <a:t>4</a:t>
            </a:r>
          </a:p>
        </p:txBody>
      </p:sp>
      <p:sp>
        <p:nvSpPr>
          <p:cNvPr id="21" name="矩形 1">
            <a:extLst>
              <a:ext uri="{FF2B5EF4-FFF2-40B4-BE49-F238E27FC236}">
                <a16:creationId xmlns="" xmlns:a16="http://schemas.microsoft.com/office/drawing/2014/main" id="{B58B58E4-A9D7-468F-A090-9ED5036908D1}"/>
              </a:ext>
            </a:extLst>
          </p:cNvPr>
          <p:cNvSpPr/>
          <p:nvPr/>
        </p:nvSpPr>
        <p:spPr>
          <a:xfrm>
            <a:off x="2966648" y="1603432"/>
            <a:ext cx="1757363" cy="1168003"/>
          </a:xfrm>
          <a:custGeom>
            <a:avLst/>
            <a:gdLst/>
            <a:ahLst/>
            <a:cxnLst/>
            <a:rect l="l" t="t" r="r" b="b"/>
            <a:pathLst>
              <a:path w="2343150" h="1557337">
                <a:moveTo>
                  <a:pt x="0" y="0"/>
                </a:moveTo>
                <a:lnTo>
                  <a:pt x="2343150" y="0"/>
                </a:lnTo>
                <a:lnTo>
                  <a:pt x="2343150" y="1168003"/>
                </a:lnTo>
                <a:lnTo>
                  <a:pt x="1171575" y="1557337"/>
                </a:lnTo>
                <a:lnTo>
                  <a:pt x="0" y="1168003"/>
                </a:lnTo>
                <a:close/>
              </a:path>
            </a:pathLst>
          </a:custGeom>
          <a:solidFill>
            <a:srgbClr val="414455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vert="horz" lIns="0" rIns="0" anchor="ctr"/>
          <a:lstStyle/>
          <a:p>
            <a:pPr algn="ctr">
              <a:defRPr/>
            </a:pPr>
            <a:r>
              <a:rPr lang="tr-TR" altLang="zh-CN" kern="10" dirty="0">
                <a:ln w="9525">
                  <a:solidFill>
                    <a:sysClr val="window" lastClr="FFFFFF"/>
                  </a:solidFill>
                  <a:round/>
                  <a:headEnd/>
                  <a:tailEnd/>
                </a:ln>
                <a:solidFill>
                  <a:sysClr val="window" lastClr="FFFFFF"/>
                </a:solidFill>
                <a:ea typeface="微软雅黑" pitchFamily="34" charset="-122"/>
              </a:rPr>
              <a:t>OPTION HERE</a:t>
            </a:r>
            <a:endParaRPr lang="zh-CN" altLang="en-US" kern="10" dirty="0">
              <a:ln w="9525">
                <a:solidFill>
                  <a:sysClr val="window" lastClr="FFFFFF"/>
                </a:solidFill>
                <a:round/>
                <a:headEnd/>
                <a:tailEnd/>
              </a:ln>
              <a:solidFill>
                <a:sysClr val="window" lastClr="FFFFFF"/>
              </a:solidFill>
              <a:ea typeface="微软雅黑" pitchFamily="34" charset="-122"/>
            </a:endParaRPr>
          </a:p>
        </p:txBody>
      </p:sp>
      <p:sp>
        <p:nvSpPr>
          <p:cNvPr id="22" name="矩形 18">
            <a:extLst>
              <a:ext uri="{FF2B5EF4-FFF2-40B4-BE49-F238E27FC236}">
                <a16:creationId xmlns="" xmlns:a16="http://schemas.microsoft.com/office/drawing/2014/main" id="{D4B6117A-EC53-4948-8C8E-9728F03F0D10}"/>
              </a:ext>
            </a:extLst>
          </p:cNvPr>
          <p:cNvSpPr/>
          <p:nvPr/>
        </p:nvSpPr>
        <p:spPr>
          <a:xfrm>
            <a:off x="2966648" y="2557120"/>
            <a:ext cx="1757363" cy="1168004"/>
          </a:xfrm>
          <a:custGeom>
            <a:avLst/>
            <a:gdLst/>
            <a:ahLst/>
            <a:cxnLst/>
            <a:rect l="l" t="t" r="r" b="b"/>
            <a:pathLst>
              <a:path w="2343150" h="1557338">
                <a:moveTo>
                  <a:pt x="0" y="0"/>
                </a:moveTo>
                <a:lnTo>
                  <a:pt x="1171575" y="389335"/>
                </a:lnTo>
                <a:lnTo>
                  <a:pt x="2343150" y="0"/>
                </a:lnTo>
                <a:lnTo>
                  <a:pt x="2343150" y="1168004"/>
                </a:lnTo>
                <a:lnTo>
                  <a:pt x="1171575" y="1557338"/>
                </a:lnTo>
                <a:lnTo>
                  <a:pt x="0" y="1168004"/>
                </a:lnTo>
                <a:close/>
              </a:path>
            </a:pathLst>
          </a:custGeom>
          <a:solidFill>
            <a:srgbClr val="414455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vert="horz" lIns="0" rIns="0" anchor="ctr"/>
          <a:lstStyle/>
          <a:p>
            <a:pPr algn="ctr">
              <a:defRPr/>
            </a:pPr>
            <a:r>
              <a:rPr lang="tr-TR" altLang="zh-CN" kern="10" dirty="0">
                <a:ln w="9525">
                  <a:solidFill>
                    <a:sysClr val="window" lastClr="FFFFFF"/>
                  </a:solidFill>
                  <a:round/>
                  <a:headEnd/>
                  <a:tailEnd/>
                </a:ln>
                <a:solidFill>
                  <a:sysClr val="window" lastClr="FFFFFF"/>
                </a:solidFill>
                <a:ea typeface="微软雅黑" pitchFamily="34" charset="-122"/>
              </a:rPr>
              <a:t>OPTION HERE</a:t>
            </a:r>
            <a:endParaRPr lang="zh-CN" altLang="en-US" kern="10" dirty="0">
              <a:ln w="9525">
                <a:solidFill>
                  <a:sysClr val="window" lastClr="FFFFFF"/>
                </a:solidFill>
                <a:round/>
                <a:headEnd/>
                <a:tailEnd/>
              </a:ln>
              <a:solidFill>
                <a:sysClr val="window" lastClr="FFFFFF"/>
              </a:solidFill>
              <a:ea typeface="微软雅黑" pitchFamily="34" charset="-122"/>
            </a:endParaRPr>
          </a:p>
        </p:txBody>
      </p:sp>
      <p:sp>
        <p:nvSpPr>
          <p:cNvPr id="23" name="矩形 19">
            <a:extLst>
              <a:ext uri="{FF2B5EF4-FFF2-40B4-BE49-F238E27FC236}">
                <a16:creationId xmlns="" xmlns:a16="http://schemas.microsoft.com/office/drawing/2014/main" id="{C0B425DC-8747-4CF8-861D-6942FDE177D0}"/>
              </a:ext>
            </a:extLst>
          </p:cNvPr>
          <p:cNvSpPr/>
          <p:nvPr/>
        </p:nvSpPr>
        <p:spPr>
          <a:xfrm>
            <a:off x="2966648" y="3530514"/>
            <a:ext cx="1757363" cy="1168004"/>
          </a:xfrm>
          <a:custGeom>
            <a:avLst/>
            <a:gdLst/>
            <a:ahLst/>
            <a:cxnLst/>
            <a:rect l="l" t="t" r="r" b="b"/>
            <a:pathLst>
              <a:path w="2343150" h="1557338">
                <a:moveTo>
                  <a:pt x="2343150" y="0"/>
                </a:moveTo>
                <a:lnTo>
                  <a:pt x="2343150" y="1168004"/>
                </a:lnTo>
                <a:lnTo>
                  <a:pt x="1171575" y="1557338"/>
                </a:lnTo>
                <a:lnTo>
                  <a:pt x="0" y="1168004"/>
                </a:lnTo>
                <a:lnTo>
                  <a:pt x="0" y="560040"/>
                </a:lnTo>
                <a:lnTo>
                  <a:pt x="17388" y="560040"/>
                </a:lnTo>
                <a:lnTo>
                  <a:pt x="17388" y="5778"/>
                </a:lnTo>
                <a:lnTo>
                  <a:pt x="1171575" y="389335"/>
                </a:lnTo>
                <a:close/>
              </a:path>
            </a:pathLst>
          </a:custGeom>
          <a:solidFill>
            <a:srgbClr val="414455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vert="horz" lIns="0" rIns="0" anchor="ctr"/>
          <a:lstStyle/>
          <a:p>
            <a:pPr algn="ctr">
              <a:defRPr/>
            </a:pPr>
            <a:r>
              <a:rPr lang="tr-TR" altLang="zh-CN" kern="10" dirty="0">
                <a:ln w="9525">
                  <a:solidFill>
                    <a:sysClr val="window" lastClr="FFFFFF"/>
                  </a:solidFill>
                  <a:round/>
                  <a:headEnd/>
                  <a:tailEnd/>
                </a:ln>
                <a:solidFill>
                  <a:sysClr val="window" lastClr="FFFFFF"/>
                </a:solidFill>
                <a:ea typeface="微软雅黑" pitchFamily="34" charset="-122"/>
              </a:rPr>
              <a:t>OPTION HERE</a:t>
            </a:r>
            <a:endParaRPr lang="zh-CN" altLang="en-US" kern="10" dirty="0">
              <a:ln w="9525">
                <a:solidFill>
                  <a:sysClr val="window" lastClr="FFFFFF"/>
                </a:solidFill>
                <a:round/>
                <a:headEnd/>
                <a:tailEnd/>
              </a:ln>
              <a:solidFill>
                <a:sysClr val="window" lastClr="FFFFFF"/>
              </a:solidFill>
              <a:ea typeface="微软雅黑" pitchFamily="34" charset="-122"/>
            </a:endParaRPr>
          </a:p>
        </p:txBody>
      </p:sp>
      <p:sp>
        <p:nvSpPr>
          <p:cNvPr id="24" name="矩形 20">
            <a:extLst>
              <a:ext uri="{FF2B5EF4-FFF2-40B4-BE49-F238E27FC236}">
                <a16:creationId xmlns="" xmlns:a16="http://schemas.microsoft.com/office/drawing/2014/main" id="{9456ED76-C9F5-4684-9187-D353ADE0DF7E}"/>
              </a:ext>
            </a:extLst>
          </p:cNvPr>
          <p:cNvSpPr/>
          <p:nvPr/>
        </p:nvSpPr>
        <p:spPr>
          <a:xfrm>
            <a:off x="2966648" y="4481784"/>
            <a:ext cx="1757363" cy="1168004"/>
          </a:xfrm>
          <a:custGeom>
            <a:avLst/>
            <a:gdLst/>
            <a:ahLst/>
            <a:cxnLst/>
            <a:rect l="l" t="t" r="r" b="b"/>
            <a:pathLst>
              <a:path w="2343150" h="1557338">
                <a:moveTo>
                  <a:pt x="0" y="0"/>
                </a:moveTo>
                <a:lnTo>
                  <a:pt x="1171575" y="389335"/>
                </a:lnTo>
                <a:lnTo>
                  <a:pt x="2343150" y="0"/>
                </a:lnTo>
                <a:lnTo>
                  <a:pt x="2343150" y="1168004"/>
                </a:lnTo>
                <a:lnTo>
                  <a:pt x="1171575" y="1557338"/>
                </a:lnTo>
                <a:lnTo>
                  <a:pt x="0" y="1168004"/>
                </a:lnTo>
                <a:close/>
              </a:path>
            </a:pathLst>
          </a:custGeom>
          <a:solidFill>
            <a:srgbClr val="414455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vert="horz" lIns="0" rIns="0" anchor="ctr"/>
          <a:lstStyle/>
          <a:p>
            <a:pPr algn="ctr">
              <a:defRPr/>
            </a:pPr>
            <a:r>
              <a:rPr lang="tr-TR" altLang="zh-CN" kern="10" dirty="0">
                <a:ln w="9525">
                  <a:solidFill>
                    <a:sysClr val="window" lastClr="FFFFFF"/>
                  </a:solidFill>
                  <a:round/>
                  <a:headEnd/>
                  <a:tailEnd/>
                </a:ln>
                <a:solidFill>
                  <a:sysClr val="window" lastClr="FFFFFF"/>
                </a:solidFill>
                <a:ea typeface="微软雅黑" pitchFamily="34" charset="-122"/>
              </a:rPr>
              <a:t>OPTION HERE</a:t>
            </a:r>
            <a:endParaRPr lang="zh-CN" altLang="en-US" kern="10" dirty="0">
              <a:ln w="9525">
                <a:solidFill>
                  <a:sysClr val="window" lastClr="FFFFFF"/>
                </a:solidFill>
                <a:round/>
                <a:headEnd/>
                <a:tailEnd/>
              </a:ln>
              <a:solidFill>
                <a:sysClr val="window" lastClr="FFFFFF"/>
              </a:solidFill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2469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0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7" grpId="0" animBg="1"/>
          <p:bldP spid="18" grpId="0"/>
          <p:bldP spid="19" grpId="0" animBg="1"/>
          <p:bldP spid="20" grpId="0"/>
          <p:bldP spid="21" grpId="0" animBg="1"/>
          <p:bldP spid="22" grpId="0" animBg="1"/>
          <p:bldP spid="23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7" grpId="0" animBg="1"/>
          <p:bldP spid="18" grpId="0"/>
          <p:bldP spid="19" grpId="0" animBg="1"/>
          <p:bldP spid="20" grpId="0"/>
          <p:bldP spid="21" grpId="0" animBg="1"/>
          <p:bldP spid="22" grpId="0" animBg="1"/>
          <p:bldP spid="23" grpId="0" animBg="1"/>
          <p:bldP spid="24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7B8AA74-112F-4980-8EF6-D2FAD6D885A4}"/>
              </a:ext>
            </a:extLst>
          </p:cNvPr>
          <p:cNvSpPr/>
          <p:nvPr/>
        </p:nvSpPr>
        <p:spPr>
          <a:xfrm>
            <a:off x="2744304" y="2081994"/>
            <a:ext cx="6379934" cy="3078342"/>
          </a:xfrm>
          <a:prstGeom prst="rect">
            <a:avLst/>
          </a:prstGeom>
          <a:noFill/>
          <a:ln>
            <a:solidFill>
              <a:srgbClr val="7F7F7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b="1">
              <a:latin typeface="+mj-lt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A242F3D7-97D6-4B1E-B791-7D088B061986}"/>
              </a:ext>
            </a:extLst>
          </p:cNvPr>
          <p:cNvSpPr/>
          <p:nvPr/>
        </p:nvSpPr>
        <p:spPr>
          <a:xfrm>
            <a:off x="2092618" y="3000096"/>
            <a:ext cx="1242138" cy="1242138"/>
          </a:xfrm>
          <a:prstGeom prst="ellipse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altLang="zh-CN" sz="1500" b="1" dirty="0">
                <a:latin typeface="+mj-lt"/>
                <a:ea typeface="微软雅黑" pitchFamily="34" charset="-122"/>
              </a:rPr>
              <a:t>NOTE HERE</a:t>
            </a:r>
            <a:endParaRPr lang="tr-TR" altLang="zh-CN" sz="1500" b="1" dirty="0">
              <a:latin typeface="+mj-lt"/>
              <a:ea typeface="微软雅黑" pitchFamily="34" charset="-122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0E30A519-CD71-4316-8914-C9268F3FC72F}"/>
              </a:ext>
            </a:extLst>
          </p:cNvPr>
          <p:cNvSpPr/>
          <p:nvPr/>
        </p:nvSpPr>
        <p:spPr>
          <a:xfrm>
            <a:off x="8472552" y="3000096"/>
            <a:ext cx="1242138" cy="124213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altLang="zh-CN" sz="1500" b="1" dirty="0">
                <a:latin typeface="+mj-lt"/>
                <a:ea typeface="微软雅黑" pitchFamily="34" charset="-122"/>
              </a:rPr>
              <a:t>NOTE HERE</a:t>
            </a:r>
            <a:endParaRPr lang="tr-TR" altLang="zh-CN" sz="1500" b="1" dirty="0">
              <a:latin typeface="+mj-lt"/>
              <a:ea typeface="微软雅黑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381022DF-04E6-4249-8E64-4718C037B589}"/>
              </a:ext>
            </a:extLst>
          </p:cNvPr>
          <p:cNvSpPr/>
          <p:nvPr/>
        </p:nvSpPr>
        <p:spPr>
          <a:xfrm>
            <a:off x="5345648" y="2993127"/>
            <a:ext cx="1191352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altLang="zh-CN" sz="1013" b="1" dirty="0">
                <a:solidFill>
                  <a:srgbClr val="666666"/>
                </a:solidFill>
                <a:latin typeface="+mj-lt"/>
                <a:ea typeface="微软雅黑" panose="020B0503020204020204" pitchFamily="34" charset="-122"/>
              </a:rPr>
              <a:t>DESCRIPTION HERE</a:t>
            </a:r>
            <a:endParaRPr lang="zh-CN" altLang="en-US" sz="1013" b="1" dirty="0">
              <a:latin typeface="+mj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B895F60-B5AF-4474-9767-3C15C6FD4395}"/>
              </a:ext>
            </a:extLst>
          </p:cNvPr>
          <p:cNvSpPr/>
          <p:nvPr/>
        </p:nvSpPr>
        <p:spPr>
          <a:xfrm>
            <a:off x="5345648" y="3972204"/>
            <a:ext cx="1191352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altLang="zh-CN" sz="1013" b="1" dirty="0">
                <a:solidFill>
                  <a:srgbClr val="666666"/>
                </a:solidFill>
                <a:latin typeface="+mj-lt"/>
                <a:ea typeface="微软雅黑" panose="020B0503020204020204" pitchFamily="34" charset="-122"/>
              </a:rPr>
              <a:t>DESCRIPTION HERE</a:t>
            </a:r>
            <a:endParaRPr lang="zh-CN" altLang="en-US" sz="1013" b="1" dirty="0">
              <a:latin typeface="+mj-lt"/>
            </a:endParaRPr>
          </a:p>
        </p:txBody>
      </p:sp>
      <p:sp>
        <p:nvSpPr>
          <p:cNvPr id="7" name="上箭头 9">
            <a:extLst>
              <a:ext uri="{FF2B5EF4-FFF2-40B4-BE49-F238E27FC236}">
                <a16:creationId xmlns="" xmlns:a16="http://schemas.microsoft.com/office/drawing/2014/main" id="{D7071B51-9C65-4767-A044-0C9AEF70D60F}"/>
              </a:ext>
            </a:extLst>
          </p:cNvPr>
          <p:cNvSpPr/>
          <p:nvPr/>
        </p:nvSpPr>
        <p:spPr>
          <a:xfrm>
            <a:off x="5367207" y="2375543"/>
            <a:ext cx="1134126" cy="540060"/>
          </a:xfrm>
          <a:prstGeom prst="upArrow">
            <a:avLst/>
          </a:prstGeom>
          <a:noFill/>
          <a:ln>
            <a:solidFill>
              <a:srgbClr val="66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b="1">
              <a:latin typeface="+mj-lt"/>
            </a:endParaRPr>
          </a:p>
        </p:txBody>
      </p:sp>
      <p:sp>
        <p:nvSpPr>
          <p:cNvPr id="8" name="上箭头 10">
            <a:extLst>
              <a:ext uri="{FF2B5EF4-FFF2-40B4-BE49-F238E27FC236}">
                <a16:creationId xmlns="" xmlns:a16="http://schemas.microsoft.com/office/drawing/2014/main" id="{FA09F8A5-7ACF-4E20-B120-63E06488370A}"/>
              </a:ext>
            </a:extLst>
          </p:cNvPr>
          <p:cNvSpPr/>
          <p:nvPr/>
        </p:nvSpPr>
        <p:spPr>
          <a:xfrm flipV="1">
            <a:off x="5367207" y="4350246"/>
            <a:ext cx="1134126" cy="540060"/>
          </a:xfrm>
          <a:prstGeom prst="upArrow">
            <a:avLst/>
          </a:prstGeom>
          <a:noFill/>
          <a:ln>
            <a:solidFill>
              <a:srgbClr val="414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b="1">
              <a:latin typeface="+mj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6AFE6C4E-89DA-4610-B90D-47CE2E618173}"/>
              </a:ext>
            </a:extLst>
          </p:cNvPr>
          <p:cNvSpPr/>
          <p:nvPr/>
        </p:nvSpPr>
        <p:spPr>
          <a:xfrm>
            <a:off x="4206078" y="4998318"/>
            <a:ext cx="3402378" cy="324036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altLang="zh-CN" sz="1013" b="1" dirty="0">
                <a:latin typeface="+mj-lt"/>
                <a:ea typeface="微软雅黑" pitchFamily="34" charset="-122"/>
              </a:rPr>
              <a:t>DESCRIPTION HERE</a:t>
            </a:r>
            <a:endParaRPr lang="zh-CN" altLang="en-US" sz="1013" b="1" dirty="0">
              <a:latin typeface="+mj-lt"/>
              <a:ea typeface="微软雅黑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ED929B9-88E5-4184-94CF-673AE5264DF9}"/>
              </a:ext>
            </a:extLst>
          </p:cNvPr>
          <p:cNvSpPr/>
          <p:nvPr/>
        </p:nvSpPr>
        <p:spPr>
          <a:xfrm>
            <a:off x="4206078" y="1919976"/>
            <a:ext cx="3402378" cy="32403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altLang="zh-CN" sz="1013" b="1" dirty="0">
                <a:latin typeface="+mj-lt"/>
                <a:ea typeface="微软雅黑" pitchFamily="34" charset="-122"/>
              </a:rPr>
              <a:t>DESCRIPTION HERE</a:t>
            </a:r>
            <a:endParaRPr lang="zh-CN" altLang="en-US" sz="1013" b="1" dirty="0">
              <a:latin typeface="+mj-lt"/>
              <a:ea typeface="微软雅黑" pitchFamily="34" charset="-122"/>
            </a:endParaRPr>
          </a:p>
        </p:txBody>
      </p:sp>
      <p:sp>
        <p:nvSpPr>
          <p:cNvPr id="11" name="五边形 2">
            <a:extLst>
              <a:ext uri="{FF2B5EF4-FFF2-40B4-BE49-F238E27FC236}">
                <a16:creationId xmlns="" xmlns:a16="http://schemas.microsoft.com/office/drawing/2014/main" id="{B59F4A03-7508-4C54-89F8-E39908A32053}"/>
              </a:ext>
            </a:extLst>
          </p:cNvPr>
          <p:cNvSpPr/>
          <p:nvPr/>
        </p:nvSpPr>
        <p:spPr>
          <a:xfrm>
            <a:off x="3713273" y="3661670"/>
            <a:ext cx="4441994" cy="243027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b="1">
              <a:latin typeface="+mj-lt"/>
            </a:endParaRPr>
          </a:p>
        </p:txBody>
      </p:sp>
      <p:sp>
        <p:nvSpPr>
          <p:cNvPr id="12" name="五边形 2">
            <a:extLst>
              <a:ext uri="{FF2B5EF4-FFF2-40B4-BE49-F238E27FC236}">
                <a16:creationId xmlns="" xmlns:a16="http://schemas.microsoft.com/office/drawing/2014/main" id="{A4BB1C89-AF54-4BBF-BAB9-37AE6667233A}"/>
              </a:ext>
            </a:extLst>
          </p:cNvPr>
          <p:cNvSpPr/>
          <p:nvPr/>
        </p:nvSpPr>
        <p:spPr>
          <a:xfrm flipH="1">
            <a:off x="3713273" y="3337634"/>
            <a:ext cx="4441994" cy="243027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b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072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="" xmlns:a16="http://schemas.microsoft.com/office/drawing/2014/main" id="{FAB6144F-FE95-4B9E-AAF4-3DA1E38DECD5}"/>
              </a:ext>
            </a:extLst>
          </p:cNvPr>
          <p:cNvSpPr/>
          <p:nvPr/>
        </p:nvSpPr>
        <p:spPr>
          <a:xfrm>
            <a:off x="2636505" y="1512612"/>
            <a:ext cx="1242138" cy="1242138"/>
          </a:xfrm>
          <a:prstGeom prst="ellipse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00" b="1">
                <a:ea typeface="微软雅黑" pitchFamily="34" charset="-122"/>
              </a:rPr>
              <a:t>STEP 1</a:t>
            </a:r>
            <a:endParaRPr lang="zh-CN" altLang="en-US" sz="1500" b="1">
              <a:ea typeface="微软雅黑" pitchFamily="34" charset="-122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A674A529-059B-4650-8D91-58497E2FB8B6}"/>
              </a:ext>
            </a:extLst>
          </p:cNvPr>
          <p:cNvSpPr/>
          <p:nvPr/>
        </p:nvSpPr>
        <p:spPr>
          <a:xfrm>
            <a:off x="4526715" y="1915215"/>
            <a:ext cx="1242138" cy="124213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1500" b="1">
                <a:solidFill>
                  <a:prstClr val="white"/>
                </a:solidFill>
                <a:ea typeface="微软雅黑" pitchFamily="34" charset="-122"/>
              </a:rPr>
              <a:t>STEP 2</a:t>
            </a:r>
            <a:endParaRPr lang="zh-CN" altLang="en-US" sz="1500" b="1">
              <a:solidFill>
                <a:prstClr val="white"/>
              </a:solidFill>
              <a:ea typeface="微软雅黑" pitchFamily="34" charset="-122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644342E7-0286-433C-B5CA-5CAF32604F05}"/>
              </a:ext>
            </a:extLst>
          </p:cNvPr>
          <p:cNvSpPr/>
          <p:nvPr/>
        </p:nvSpPr>
        <p:spPr>
          <a:xfrm>
            <a:off x="6416925" y="1512612"/>
            <a:ext cx="1242138" cy="1242138"/>
          </a:xfrm>
          <a:prstGeom prst="ellipse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1500" b="1">
                <a:solidFill>
                  <a:prstClr val="white"/>
                </a:solidFill>
                <a:ea typeface="微软雅黑" pitchFamily="34" charset="-122"/>
              </a:rPr>
              <a:t>STEP 3</a:t>
            </a:r>
            <a:endParaRPr lang="zh-CN" altLang="en-US" sz="1500" b="1">
              <a:solidFill>
                <a:prstClr val="white"/>
              </a:solidFill>
              <a:ea typeface="微软雅黑" pitchFamily="34" charset="-122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934B232E-9C20-405F-BB55-7E6F4A39DDA1}"/>
              </a:ext>
            </a:extLst>
          </p:cNvPr>
          <p:cNvSpPr/>
          <p:nvPr/>
        </p:nvSpPr>
        <p:spPr>
          <a:xfrm>
            <a:off x="8307135" y="1915215"/>
            <a:ext cx="1242138" cy="124213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1500" b="1">
                <a:solidFill>
                  <a:prstClr val="white"/>
                </a:solidFill>
                <a:ea typeface="微软雅黑" pitchFamily="34" charset="-122"/>
              </a:rPr>
              <a:t>STEP 4</a:t>
            </a:r>
            <a:endParaRPr lang="zh-CN" altLang="en-US" sz="1500" b="1">
              <a:solidFill>
                <a:prstClr val="white"/>
              </a:solidFill>
              <a:ea typeface="微软雅黑" pitchFamily="34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A535854-CE81-4D65-93DF-8D87867D655A}"/>
              </a:ext>
            </a:extLst>
          </p:cNvPr>
          <p:cNvCxnSpPr>
            <a:stCxn id="2" idx="6"/>
            <a:endCxn id="3" idx="2"/>
          </p:cNvCxnSpPr>
          <p:nvPr/>
        </p:nvCxnSpPr>
        <p:spPr>
          <a:xfrm>
            <a:off x="3878643" y="2133681"/>
            <a:ext cx="648072" cy="402603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E619DDA9-0C34-4168-9F75-5F6094C33D28}"/>
              </a:ext>
            </a:extLst>
          </p:cNvPr>
          <p:cNvCxnSpPr>
            <a:stCxn id="3" idx="6"/>
            <a:endCxn id="4" idx="2"/>
          </p:cNvCxnSpPr>
          <p:nvPr/>
        </p:nvCxnSpPr>
        <p:spPr>
          <a:xfrm flipV="1">
            <a:off x="5768853" y="2133681"/>
            <a:ext cx="648072" cy="402603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C0BF490A-313F-4A06-851B-5DAE57F9AAFF}"/>
              </a:ext>
            </a:extLst>
          </p:cNvPr>
          <p:cNvCxnSpPr>
            <a:stCxn id="4" idx="6"/>
            <a:endCxn id="5" idx="2"/>
          </p:cNvCxnSpPr>
          <p:nvPr/>
        </p:nvCxnSpPr>
        <p:spPr>
          <a:xfrm>
            <a:off x="7659063" y="2133681"/>
            <a:ext cx="648072" cy="402603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BFE49BDE-627F-4FAB-8A96-592C3783A6F4}"/>
              </a:ext>
            </a:extLst>
          </p:cNvPr>
          <p:cNvSpPr/>
          <p:nvPr/>
        </p:nvSpPr>
        <p:spPr>
          <a:xfrm>
            <a:off x="2644004" y="2926522"/>
            <a:ext cx="1227142" cy="46166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r-TR" altLang="zh-CN" sz="1600" b="1" dirty="0">
                <a:solidFill>
                  <a:srgbClr val="414455"/>
                </a:solidFill>
                <a:ea typeface="微软雅黑" panose="020B0503020204020204" pitchFamily="34" charset="-122"/>
              </a:rPr>
              <a:t>TITLE</a:t>
            </a:r>
            <a:endParaRPr lang="en-US" altLang="zh-CN" sz="1600" b="1" dirty="0">
              <a:solidFill>
                <a:srgbClr val="414455"/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DB370E6-1991-4B4E-9277-66F032170D4C}"/>
              </a:ext>
            </a:extLst>
          </p:cNvPr>
          <p:cNvSpPr/>
          <p:nvPr/>
        </p:nvSpPr>
        <p:spPr>
          <a:xfrm>
            <a:off x="2644003" y="3344959"/>
            <a:ext cx="12271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ea typeface="微软雅黑" pitchFamily="34" charset="-122"/>
                <a:cs typeface="华文黑体" pitchFamily="2" charset="-122"/>
              </a:rPr>
              <a:t>Go ahead and replace it with your own text.</a:t>
            </a:r>
            <a:endParaRPr lang="zh-CN" altLang="en-US" sz="1200" dirty="0">
              <a:ea typeface="微软雅黑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9A39B075-86E6-40A7-B3F4-57F0F48B5868}"/>
              </a:ext>
            </a:extLst>
          </p:cNvPr>
          <p:cNvSpPr/>
          <p:nvPr/>
        </p:nvSpPr>
        <p:spPr>
          <a:xfrm>
            <a:off x="4526715" y="3224970"/>
            <a:ext cx="1227142" cy="46166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r-TR" altLang="zh-CN" sz="1600" b="1" dirty="0">
                <a:solidFill>
                  <a:srgbClr val="414455"/>
                </a:solidFill>
                <a:ea typeface="微软雅黑" panose="020B0503020204020204" pitchFamily="34" charset="-122"/>
              </a:rPr>
              <a:t>TITLE</a:t>
            </a:r>
            <a:endParaRPr lang="en-US" altLang="zh-CN" sz="1600" b="1" dirty="0">
              <a:solidFill>
                <a:srgbClr val="414455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80F826-7B86-4B1A-A314-D6FC1E8E928B}"/>
              </a:ext>
            </a:extLst>
          </p:cNvPr>
          <p:cNvSpPr/>
          <p:nvPr/>
        </p:nvSpPr>
        <p:spPr>
          <a:xfrm>
            <a:off x="4526714" y="3643407"/>
            <a:ext cx="12271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ea typeface="微软雅黑" pitchFamily="34" charset="-122"/>
                <a:cs typeface="华文黑体" pitchFamily="2" charset="-122"/>
              </a:rPr>
              <a:t>Go ahead and replace it with your own text.</a:t>
            </a:r>
            <a:endParaRPr lang="zh-CN" altLang="en-US" sz="1200" dirty="0">
              <a:ea typeface="微软雅黑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05F08FB9-2E2E-4EF9-8601-23551C3B9BF1}"/>
              </a:ext>
            </a:extLst>
          </p:cNvPr>
          <p:cNvSpPr/>
          <p:nvPr/>
        </p:nvSpPr>
        <p:spPr>
          <a:xfrm>
            <a:off x="6416925" y="2926522"/>
            <a:ext cx="1227142" cy="46166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r-TR" altLang="zh-CN" sz="1600" b="1" dirty="0">
                <a:solidFill>
                  <a:srgbClr val="414455"/>
                </a:solidFill>
                <a:ea typeface="微软雅黑" panose="020B0503020204020204" pitchFamily="34" charset="-122"/>
              </a:rPr>
              <a:t>TITLE</a:t>
            </a:r>
            <a:endParaRPr lang="en-US" altLang="zh-CN" sz="1600" b="1" dirty="0">
              <a:solidFill>
                <a:srgbClr val="414455"/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F4BA2D1-DD62-4800-9C4B-606C631CC174}"/>
              </a:ext>
            </a:extLst>
          </p:cNvPr>
          <p:cNvSpPr/>
          <p:nvPr/>
        </p:nvSpPr>
        <p:spPr>
          <a:xfrm>
            <a:off x="6416924" y="3344959"/>
            <a:ext cx="12271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ea typeface="微软雅黑" pitchFamily="34" charset="-122"/>
                <a:cs typeface="华文黑体" pitchFamily="2" charset="-122"/>
              </a:rPr>
              <a:t>Go ahead and replace it with your own text.</a:t>
            </a:r>
            <a:endParaRPr lang="zh-CN" altLang="en-US" sz="1200" dirty="0">
              <a:ea typeface="微软雅黑" pitchFamily="34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499C0DC-A3F2-4B40-A61C-F97340CC0431}"/>
              </a:ext>
            </a:extLst>
          </p:cNvPr>
          <p:cNvSpPr/>
          <p:nvPr/>
        </p:nvSpPr>
        <p:spPr>
          <a:xfrm>
            <a:off x="8307135" y="3224970"/>
            <a:ext cx="1227142" cy="46166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r-TR" altLang="zh-CN" sz="1600" b="1" dirty="0">
                <a:solidFill>
                  <a:srgbClr val="414455"/>
                </a:solidFill>
                <a:ea typeface="微软雅黑" panose="020B0503020204020204" pitchFamily="34" charset="-122"/>
              </a:rPr>
              <a:t>TITLE</a:t>
            </a:r>
            <a:endParaRPr lang="en-US" altLang="zh-CN" sz="1600" b="1" dirty="0">
              <a:solidFill>
                <a:srgbClr val="414455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2F03B8CC-32CC-4688-945B-070A325D63DC}"/>
              </a:ext>
            </a:extLst>
          </p:cNvPr>
          <p:cNvSpPr/>
          <p:nvPr/>
        </p:nvSpPr>
        <p:spPr>
          <a:xfrm>
            <a:off x="8307134" y="3643407"/>
            <a:ext cx="12271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ea typeface="微软雅黑" pitchFamily="34" charset="-122"/>
                <a:cs typeface="华文黑体" pitchFamily="2" charset="-122"/>
              </a:rPr>
              <a:t>Go ahead and replace it with your own text.</a:t>
            </a:r>
            <a:endParaRPr lang="zh-CN" altLang="en-US" sz="1200" dirty="0">
              <a:ea typeface="微软雅黑" pitchFamily="34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F7412ACA-1BCD-4716-B387-639651298184}"/>
              </a:ext>
            </a:extLst>
          </p:cNvPr>
          <p:cNvSpPr/>
          <p:nvPr/>
        </p:nvSpPr>
        <p:spPr>
          <a:xfrm>
            <a:off x="2644003" y="5265568"/>
            <a:ext cx="70132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200" kern="0" dirty="0">
                <a:ea typeface="微软雅黑" panose="020B0503020204020204" pitchFamily="34" charset="-122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en-US" sz="1200" kern="0" dirty="0">
              <a:ea typeface="微软雅黑" panose="020B0503020204020204" pitchFamily="34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0ACE7E9D-0365-43E1-B0CA-DA88F7C692A0}"/>
              </a:ext>
            </a:extLst>
          </p:cNvPr>
          <p:cNvSpPr/>
          <p:nvPr/>
        </p:nvSpPr>
        <p:spPr>
          <a:xfrm>
            <a:off x="2644003" y="4987408"/>
            <a:ext cx="6905270" cy="87867"/>
          </a:xfrm>
          <a:prstGeom prst="rect">
            <a:avLst/>
          </a:prstGeom>
          <a:pattFill prst="dkDnDiag">
            <a:fgClr>
              <a:schemeClr val="bg1">
                <a:lumMod val="6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2912717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43">
            <a:extLst>
              <a:ext uri="{FF2B5EF4-FFF2-40B4-BE49-F238E27FC236}">
                <a16:creationId xmlns="" xmlns:a16="http://schemas.microsoft.com/office/drawing/2014/main" id="{1E99BF01-15C7-4608-B8C6-030896772946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6713470" y="3690225"/>
            <a:ext cx="0" cy="2586710"/>
          </a:xfrm>
          <a:prstGeom prst="line">
            <a:avLst/>
          </a:prstGeom>
          <a:noFill/>
          <a:ln w="28575">
            <a:solidFill>
              <a:schemeClr val="bg1">
                <a:lumMod val="95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5" name="Line 43">
            <a:extLst>
              <a:ext uri="{FF2B5EF4-FFF2-40B4-BE49-F238E27FC236}">
                <a16:creationId xmlns="" xmlns:a16="http://schemas.microsoft.com/office/drawing/2014/main" id="{A3AB625E-E08F-4FE4-82C6-02663DEE2A82}"/>
              </a:ext>
            </a:extLst>
          </p:cNvPr>
          <p:cNvSpPr>
            <a:spLocks noChangeShapeType="1"/>
          </p:cNvSpPr>
          <p:nvPr/>
        </p:nvSpPr>
        <p:spPr bwMode="auto">
          <a:xfrm rot="16200000" flipH="1">
            <a:off x="6830819" y="2272538"/>
            <a:ext cx="0" cy="2586710"/>
          </a:xfrm>
          <a:prstGeom prst="line">
            <a:avLst/>
          </a:prstGeom>
          <a:noFill/>
          <a:ln w="28575">
            <a:solidFill>
              <a:schemeClr val="bg1">
                <a:lumMod val="95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7" name="Line 44">
            <a:extLst>
              <a:ext uri="{FF2B5EF4-FFF2-40B4-BE49-F238E27FC236}">
                <a16:creationId xmlns="" xmlns:a16="http://schemas.microsoft.com/office/drawing/2014/main" id="{9C44E576-A728-40ED-8245-D3B8E5683944}"/>
              </a:ext>
            </a:extLst>
          </p:cNvPr>
          <p:cNvSpPr>
            <a:spLocks noChangeShapeType="1"/>
          </p:cNvSpPr>
          <p:nvPr/>
        </p:nvSpPr>
        <p:spPr bwMode="auto">
          <a:xfrm>
            <a:off x="8846088" y="4119605"/>
            <a:ext cx="0" cy="308071"/>
          </a:xfrm>
          <a:prstGeom prst="line">
            <a:avLst/>
          </a:prstGeom>
          <a:noFill/>
          <a:ln w="28575">
            <a:solidFill>
              <a:schemeClr val="bg1">
                <a:lumMod val="95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9" name="Line 43">
            <a:extLst>
              <a:ext uri="{FF2B5EF4-FFF2-40B4-BE49-F238E27FC236}">
                <a16:creationId xmlns="" xmlns:a16="http://schemas.microsoft.com/office/drawing/2014/main" id="{7056C444-4697-49EB-93B0-5319EABDA406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6713470" y="928290"/>
            <a:ext cx="0" cy="2586710"/>
          </a:xfrm>
          <a:prstGeom prst="line">
            <a:avLst/>
          </a:prstGeom>
          <a:noFill/>
          <a:ln w="28575">
            <a:solidFill>
              <a:schemeClr val="bg1">
                <a:lumMod val="95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1" name="Line 42">
            <a:extLst>
              <a:ext uri="{FF2B5EF4-FFF2-40B4-BE49-F238E27FC236}">
                <a16:creationId xmlns="" xmlns:a16="http://schemas.microsoft.com/office/drawing/2014/main" id="{A016F0B4-8541-4FCA-B5D2-5520352135BE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1738" y="2726471"/>
            <a:ext cx="0" cy="346638"/>
          </a:xfrm>
          <a:prstGeom prst="line">
            <a:avLst/>
          </a:prstGeom>
          <a:noFill/>
          <a:ln w="28575">
            <a:solidFill>
              <a:schemeClr val="bg1">
                <a:lumMod val="95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2" name="Oval 38">
            <a:extLst>
              <a:ext uri="{FF2B5EF4-FFF2-40B4-BE49-F238E27FC236}">
                <a16:creationId xmlns="" xmlns:a16="http://schemas.microsoft.com/office/drawing/2014/main" id="{681B6D2E-A591-4D74-AFA1-4B4B1139CF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0301" y="1688148"/>
            <a:ext cx="1055456" cy="1038323"/>
          </a:xfrm>
          <a:prstGeom prst="ellipse">
            <a:avLst/>
          </a:prstGeom>
          <a:solidFill>
            <a:srgbClr val="414455"/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altLang="zh-CN" b="1" dirty="0">
                <a:solidFill>
                  <a:schemeClr val="bg1"/>
                </a:solidFill>
                <a:ea typeface="微软雅黑" pitchFamily="34" charset="-122"/>
                <a:sym typeface="宋体" panose="02010600030101010101" pitchFamily="2" charset="-122"/>
              </a:rPr>
              <a:t>TITLE HERE</a:t>
            </a:r>
            <a:endParaRPr lang="zh-CN" altLang="zh-CN" b="1" dirty="0">
              <a:solidFill>
                <a:schemeClr val="bg1"/>
              </a:solidFill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13" name="Line 43">
            <a:extLst>
              <a:ext uri="{FF2B5EF4-FFF2-40B4-BE49-F238E27FC236}">
                <a16:creationId xmlns="" xmlns:a16="http://schemas.microsoft.com/office/drawing/2014/main" id="{4053D1B3-29D2-4A5B-901C-10E059737ADF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3952135" y="3690225"/>
            <a:ext cx="0" cy="2586710"/>
          </a:xfrm>
          <a:prstGeom prst="line">
            <a:avLst/>
          </a:prstGeom>
          <a:noFill/>
          <a:ln w="28575">
            <a:solidFill>
              <a:schemeClr val="bg1">
                <a:lumMod val="95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1DC3B332-5A2E-46A2-B9A0-8B5D1E960033}"/>
              </a:ext>
            </a:extLst>
          </p:cNvPr>
          <p:cNvSpPr/>
          <p:nvPr/>
        </p:nvSpPr>
        <p:spPr>
          <a:xfrm>
            <a:off x="5467641" y="1624693"/>
            <a:ext cx="2726356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ea typeface="微软雅黑" pitchFamily="34" charset="-122"/>
                <a:cs typeface="华文黑体" pitchFamily="2" charset="-122"/>
              </a:rPr>
              <a:t>Go ahead and replace it with your own text.</a:t>
            </a:r>
            <a:endParaRPr lang="zh-CN" altLang="en-US" sz="1200" dirty="0">
              <a:ea typeface="微软雅黑" pitchFamily="34" charset="-122"/>
            </a:endParaRPr>
          </a:p>
        </p:txBody>
      </p:sp>
      <p:sp>
        <p:nvSpPr>
          <p:cNvPr id="15" name="Oval 38">
            <a:extLst>
              <a:ext uri="{FF2B5EF4-FFF2-40B4-BE49-F238E27FC236}">
                <a16:creationId xmlns="" xmlns:a16="http://schemas.microsoft.com/office/drawing/2014/main" id="{3C7B1136-2118-47DA-AAD6-DBABAFC414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8938" y="1688148"/>
            <a:ext cx="1055456" cy="1038323"/>
          </a:xfrm>
          <a:prstGeom prst="ellipse">
            <a:avLst/>
          </a:prstGeom>
          <a:solidFill>
            <a:srgbClr val="414455"/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altLang="zh-CN" b="1" dirty="0">
                <a:solidFill>
                  <a:schemeClr val="bg1"/>
                </a:solidFill>
                <a:ea typeface="微软雅黑" pitchFamily="34" charset="-122"/>
                <a:sym typeface="宋体" panose="02010600030101010101" pitchFamily="2" charset="-122"/>
              </a:rPr>
              <a:t>TITLE HERE</a:t>
            </a:r>
            <a:endParaRPr lang="zh-CN" altLang="zh-CN" b="1" dirty="0">
              <a:solidFill>
                <a:schemeClr val="bg1"/>
              </a:solidFill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16" name="Oval 38">
            <a:extLst>
              <a:ext uri="{FF2B5EF4-FFF2-40B4-BE49-F238E27FC236}">
                <a16:creationId xmlns="" xmlns:a16="http://schemas.microsoft.com/office/drawing/2014/main" id="{33627F6C-EDFB-41B4-A8DD-C7B01B5A30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8938" y="3046731"/>
            <a:ext cx="1055456" cy="1038323"/>
          </a:xfrm>
          <a:prstGeom prst="ellipse">
            <a:avLst/>
          </a:prstGeom>
          <a:solidFill>
            <a:srgbClr val="414455"/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altLang="zh-CN" b="1" dirty="0">
                <a:solidFill>
                  <a:schemeClr val="bg1"/>
                </a:solidFill>
                <a:ea typeface="微软雅黑" pitchFamily="34" charset="-122"/>
                <a:sym typeface="宋体" panose="02010600030101010101" pitchFamily="2" charset="-122"/>
              </a:rPr>
              <a:t>TITLE HERE</a:t>
            </a:r>
            <a:endParaRPr lang="zh-CN" altLang="en-US" sz="1800" kern="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9F987976-177C-473D-9A18-871113A8FF4E}"/>
              </a:ext>
            </a:extLst>
          </p:cNvPr>
          <p:cNvSpPr/>
          <p:nvPr/>
        </p:nvSpPr>
        <p:spPr>
          <a:xfrm>
            <a:off x="5431748" y="2968939"/>
            <a:ext cx="2726356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ea typeface="微软雅黑" pitchFamily="34" charset="-122"/>
                <a:cs typeface="华文黑体" pitchFamily="2" charset="-122"/>
              </a:rPr>
              <a:t>Go ahead and replace it with your own text.</a:t>
            </a:r>
            <a:endParaRPr lang="zh-CN" altLang="en-US" sz="1200" dirty="0">
              <a:ea typeface="微软雅黑" pitchFamily="34" charset="-122"/>
            </a:endParaRPr>
          </a:p>
        </p:txBody>
      </p:sp>
      <p:sp>
        <p:nvSpPr>
          <p:cNvPr id="18" name="Oval 38">
            <a:extLst>
              <a:ext uri="{FF2B5EF4-FFF2-40B4-BE49-F238E27FC236}">
                <a16:creationId xmlns="" xmlns:a16="http://schemas.microsoft.com/office/drawing/2014/main" id="{0C90A92F-202F-4C01-80DD-D5176DC27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8360" y="3046731"/>
            <a:ext cx="1055456" cy="1038323"/>
          </a:xfrm>
          <a:prstGeom prst="ellipse">
            <a:avLst/>
          </a:prstGeom>
          <a:solidFill>
            <a:srgbClr val="414455"/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altLang="zh-CN" b="1" dirty="0">
                <a:solidFill>
                  <a:schemeClr val="bg1"/>
                </a:solidFill>
                <a:ea typeface="微软雅黑" pitchFamily="34" charset="-122"/>
                <a:sym typeface="宋体" panose="02010600030101010101" pitchFamily="2" charset="-122"/>
              </a:rPr>
              <a:t>TITLE HERE</a:t>
            </a:r>
            <a:endParaRPr lang="zh-CN" altLang="zh-CN" b="1" dirty="0">
              <a:solidFill>
                <a:schemeClr val="bg1"/>
              </a:solidFill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19" name="Oval 38">
            <a:extLst>
              <a:ext uri="{FF2B5EF4-FFF2-40B4-BE49-F238E27FC236}">
                <a16:creationId xmlns="" xmlns:a16="http://schemas.microsoft.com/office/drawing/2014/main" id="{81B1605B-420B-479B-B607-D225C483B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8360" y="4464419"/>
            <a:ext cx="1055456" cy="1038323"/>
          </a:xfrm>
          <a:prstGeom prst="ellipse">
            <a:avLst/>
          </a:prstGeom>
          <a:solidFill>
            <a:srgbClr val="414455"/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altLang="zh-CN" b="1" dirty="0">
                <a:solidFill>
                  <a:schemeClr val="bg1"/>
                </a:solidFill>
                <a:ea typeface="微软雅黑" pitchFamily="34" charset="-122"/>
                <a:sym typeface="宋体" panose="02010600030101010101" pitchFamily="2" charset="-122"/>
              </a:rPr>
              <a:t>TITLE HERE</a:t>
            </a:r>
            <a:endParaRPr lang="zh-CN" altLang="en-US" sz="1800" kern="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1505A94-6DBC-451E-BE16-8BD336C56A2E}"/>
              </a:ext>
            </a:extLst>
          </p:cNvPr>
          <p:cNvSpPr/>
          <p:nvPr/>
        </p:nvSpPr>
        <p:spPr>
          <a:xfrm>
            <a:off x="2713437" y="4525126"/>
            <a:ext cx="5293388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ea typeface="微软雅黑" pitchFamily="34" charset="-122"/>
                <a:cs typeface="华文黑体" pitchFamily="2" charset="-122"/>
              </a:rPr>
              <a:t>Go ahead and replace it with your own text.</a:t>
            </a:r>
            <a:endParaRPr lang="zh-CN" altLang="en-US" sz="1200" dirty="0"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7154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2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2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2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2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120"/>
                                </p:stCondLst>
                                <p:childTnLst>
                                  <p:par>
                                    <p:cTn id="2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620"/>
                                </p:stCondLst>
                                <p:childTnLst>
                                  <p:par>
                                    <p:cTn id="3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120"/>
                                </p:stCondLst>
                                <p:childTnLst>
                                  <p:par>
                                    <p:cTn id="3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62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1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4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4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740"/>
                                </p:stCondLst>
                                <p:childTnLst>
                                  <p:par>
                                    <p:cTn id="5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240"/>
                                </p:stCondLst>
                                <p:childTnLst>
                                  <p:par>
                                    <p:cTn id="57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740"/>
                                </p:stCondLst>
                                <p:childTnLst>
                                  <p:par>
                                    <p:cTn id="6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240"/>
                                </p:stCondLst>
                                <p:childTnLst>
                                  <p:par>
                                    <p:cTn id="6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1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 animBg="1"/>
          <p:bldP spid="7" grpId="0" animBg="1"/>
          <p:bldP spid="9" grpId="0" animBg="1"/>
          <p:bldP spid="11" grpId="0" animBg="1"/>
          <p:bldP spid="12" grpId="0" animBg="1"/>
          <p:bldP spid="13" grpId="0" animBg="1"/>
          <p:bldP spid="14" grpId="0"/>
          <p:bldP spid="14" grpId="1"/>
          <p:bldP spid="15" grpId="0" animBg="1"/>
          <p:bldP spid="16" grpId="0" animBg="1"/>
          <p:bldP spid="17" grpId="0"/>
          <p:bldP spid="17" grpId="1"/>
          <p:bldP spid="18" grpId="0" animBg="1"/>
          <p:bldP spid="19" grpId="0" animBg="1"/>
          <p:bldP spid="20" grpId="0"/>
          <p:bldP spid="20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2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2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2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2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120"/>
                                </p:stCondLst>
                                <p:childTnLst>
                                  <p:par>
                                    <p:cTn id="2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620"/>
                                </p:stCondLst>
                                <p:childTnLst>
                                  <p:par>
                                    <p:cTn id="3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120"/>
                                </p:stCondLst>
                                <p:childTnLst>
                                  <p:par>
                                    <p:cTn id="3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62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1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4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4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740"/>
                                </p:stCondLst>
                                <p:childTnLst>
                                  <p:par>
                                    <p:cTn id="5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240"/>
                                </p:stCondLst>
                                <p:childTnLst>
                                  <p:par>
                                    <p:cTn id="5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740"/>
                                </p:stCondLst>
                                <p:childTnLst>
                                  <p:par>
                                    <p:cTn id="6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240"/>
                                </p:stCondLst>
                                <p:childTnLst>
                                  <p:par>
                                    <p:cTn id="6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1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 animBg="1"/>
          <p:bldP spid="7" grpId="0" animBg="1"/>
          <p:bldP spid="9" grpId="0" animBg="1"/>
          <p:bldP spid="11" grpId="0" animBg="1"/>
          <p:bldP spid="12" grpId="0" animBg="1"/>
          <p:bldP spid="13" grpId="0" animBg="1"/>
          <p:bldP spid="14" grpId="0"/>
          <p:bldP spid="14" grpId="1"/>
          <p:bldP spid="15" grpId="0" animBg="1"/>
          <p:bldP spid="16" grpId="0" animBg="1"/>
          <p:bldP spid="17" grpId="0"/>
          <p:bldP spid="17" grpId="1"/>
          <p:bldP spid="18" grpId="0" animBg="1"/>
          <p:bldP spid="19" grpId="0" animBg="1"/>
          <p:bldP spid="20" grpId="0"/>
          <p:bldP spid="20" grpId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文字&#10;&#10;已生成极高可信度的说明">
            <a:extLst>
              <a:ext uri="{FF2B5EF4-FFF2-40B4-BE49-F238E27FC236}">
                <a16:creationId xmlns="" xmlns:a16="http://schemas.microsoft.com/office/drawing/2014/main" id="{DBB7A6F5-485A-41A5-B101-165F44B401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DEE7ABFF-053C-4FB8-A8CA-BD9AC614D5FC}"/>
              </a:ext>
            </a:extLst>
          </p:cNvPr>
          <p:cNvSpPr txBox="1"/>
          <p:nvPr/>
        </p:nvSpPr>
        <p:spPr>
          <a:xfrm>
            <a:off x="1038225" y="1790700"/>
            <a:ext cx="26132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ea typeface="微软雅黑" panose="020B0503020204020204" pitchFamily="34" charset="-122"/>
              </a:rPr>
              <a:t>T</a:t>
            </a:r>
            <a:r>
              <a:rPr lang="tr-TR" altLang="zh-CN" sz="7200" dirty="0" smtClean="0">
                <a:ea typeface="微软雅黑" panose="020B0503020204020204" pitchFamily="34" charset="-122"/>
              </a:rPr>
              <a:t>HREE</a:t>
            </a:r>
            <a:endParaRPr lang="zh-CN" altLang="en-US" sz="7200" dirty="0">
              <a:ea typeface="微软雅黑" panose="020B0503020204020204" pitchFamily="34" charset="-122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DC6A3E25-607B-4C26-A1F0-D2FD7B7491B2}"/>
              </a:ext>
            </a:extLst>
          </p:cNvPr>
          <p:cNvGrpSpPr/>
          <p:nvPr/>
        </p:nvGrpSpPr>
        <p:grpSpPr>
          <a:xfrm>
            <a:off x="6238875" y="1762125"/>
            <a:ext cx="514350" cy="2638425"/>
            <a:chOff x="5172075" y="1009650"/>
            <a:chExt cx="514350" cy="2638425"/>
          </a:xfrm>
        </p:grpSpPr>
        <p:cxnSp>
          <p:nvCxnSpPr>
            <p:cNvPr id="8" name="直接连接符 7">
              <a:extLst>
                <a:ext uri="{FF2B5EF4-FFF2-40B4-BE49-F238E27FC236}">
                  <a16:creationId xmlns="" xmlns:a16="http://schemas.microsoft.com/office/drawing/2014/main" id="{19299AD8-9D60-4B43-ABC7-2974647016CC}"/>
                </a:ext>
              </a:extLst>
            </p:cNvPr>
            <p:cNvCxnSpPr/>
            <p:nvPr/>
          </p:nvCxnSpPr>
          <p:spPr>
            <a:xfrm>
              <a:off x="5172075" y="1019175"/>
              <a:ext cx="5143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6A37A679-186A-4A1E-B6A5-EFFF25CC42D3}"/>
                </a:ext>
              </a:extLst>
            </p:cNvPr>
            <p:cNvCxnSpPr/>
            <p:nvPr/>
          </p:nvCxnSpPr>
          <p:spPr>
            <a:xfrm>
              <a:off x="5172075" y="1009650"/>
              <a:ext cx="0" cy="26289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A598EE68-FC24-4471-8576-188585F328A6}"/>
                </a:ext>
              </a:extLst>
            </p:cNvPr>
            <p:cNvCxnSpPr/>
            <p:nvPr/>
          </p:nvCxnSpPr>
          <p:spPr>
            <a:xfrm>
              <a:off x="5172075" y="3648075"/>
              <a:ext cx="5143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B3EEF745-95A8-47EC-8E31-49CCFC54D799}"/>
              </a:ext>
            </a:extLst>
          </p:cNvPr>
          <p:cNvGrpSpPr/>
          <p:nvPr/>
        </p:nvGrpSpPr>
        <p:grpSpPr>
          <a:xfrm flipH="1">
            <a:off x="9338582" y="1771650"/>
            <a:ext cx="514350" cy="2638425"/>
            <a:chOff x="5172075" y="1009650"/>
            <a:chExt cx="514350" cy="2638425"/>
          </a:xfrm>
        </p:grpSpPr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350EF985-F7A6-44D0-BC46-05E47DB63BD3}"/>
                </a:ext>
              </a:extLst>
            </p:cNvPr>
            <p:cNvCxnSpPr/>
            <p:nvPr/>
          </p:nvCxnSpPr>
          <p:spPr>
            <a:xfrm>
              <a:off x="5172075" y="1019175"/>
              <a:ext cx="5143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613158D7-B3B7-4F14-B3C0-9F0F0E156F36}"/>
                </a:ext>
              </a:extLst>
            </p:cNvPr>
            <p:cNvCxnSpPr/>
            <p:nvPr/>
          </p:nvCxnSpPr>
          <p:spPr>
            <a:xfrm>
              <a:off x="5172075" y="1009650"/>
              <a:ext cx="0" cy="26289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9699D8AB-8915-4F83-BEED-2722898F14E3}"/>
                </a:ext>
              </a:extLst>
            </p:cNvPr>
            <p:cNvCxnSpPr/>
            <p:nvPr/>
          </p:nvCxnSpPr>
          <p:spPr>
            <a:xfrm>
              <a:off x="5172075" y="3648075"/>
              <a:ext cx="5143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矩形 17">
            <a:extLst>
              <a:ext uri="{FF2B5EF4-FFF2-40B4-BE49-F238E27FC236}">
                <a16:creationId xmlns="" xmlns:a16="http://schemas.microsoft.com/office/drawing/2014/main" id="{268489CE-A8A8-49A9-9CE7-B88650BB13F9}"/>
              </a:ext>
            </a:extLst>
          </p:cNvPr>
          <p:cNvSpPr/>
          <p:nvPr/>
        </p:nvSpPr>
        <p:spPr>
          <a:xfrm>
            <a:off x="6589411" y="2639886"/>
            <a:ext cx="29919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altLang="zh-CN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DIRECTION</a:t>
            </a:r>
            <a:endParaRPr lang="zh-CN" alt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578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55F5301-DBD8-4949-8EEE-8E31F2F34D82}"/>
              </a:ext>
            </a:extLst>
          </p:cNvPr>
          <p:cNvSpPr/>
          <p:nvPr/>
        </p:nvSpPr>
        <p:spPr>
          <a:xfrm>
            <a:off x="2515766" y="2068708"/>
            <a:ext cx="1350150" cy="1350150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0962C35-438D-4011-A910-7344E7A59D67}"/>
              </a:ext>
            </a:extLst>
          </p:cNvPr>
          <p:cNvSpPr/>
          <p:nvPr/>
        </p:nvSpPr>
        <p:spPr>
          <a:xfrm>
            <a:off x="2515766" y="3418858"/>
            <a:ext cx="1350150" cy="8100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ea typeface="微软雅黑" pitchFamily="34" charset="-122"/>
                <a:cs typeface="华文黑体" pitchFamily="2" charset="-122"/>
              </a:rPr>
              <a:t>Go ahead and replace it with your own text.</a:t>
            </a:r>
            <a:endParaRPr lang="zh-CN" altLang="en-US" sz="1200" dirty="0"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F94E59A-530F-47B1-8876-68A948CCA64B}"/>
              </a:ext>
            </a:extLst>
          </p:cNvPr>
          <p:cNvSpPr/>
          <p:nvPr/>
        </p:nvSpPr>
        <p:spPr>
          <a:xfrm>
            <a:off x="4041436" y="2068708"/>
            <a:ext cx="1350150" cy="1350150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5D2DA1FA-ECEB-4E9C-9BD1-B470A9D11DA4}"/>
              </a:ext>
            </a:extLst>
          </p:cNvPr>
          <p:cNvSpPr/>
          <p:nvPr/>
        </p:nvSpPr>
        <p:spPr>
          <a:xfrm>
            <a:off x="4041436" y="3418858"/>
            <a:ext cx="1350150" cy="8100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ea typeface="微软雅黑" pitchFamily="34" charset="-122"/>
                <a:cs typeface="华文黑体" pitchFamily="2" charset="-122"/>
              </a:rPr>
              <a:t>Go ahead and replace it with your own text.</a:t>
            </a:r>
            <a:endParaRPr lang="zh-CN" altLang="en-US" sz="1200" dirty="0"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DABEB3-12D0-4E10-A596-BB58E10163EA}"/>
              </a:ext>
            </a:extLst>
          </p:cNvPr>
          <p:cNvSpPr/>
          <p:nvPr/>
        </p:nvSpPr>
        <p:spPr>
          <a:xfrm>
            <a:off x="5567105" y="2068708"/>
            <a:ext cx="1350150" cy="1350150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E4C28E86-6294-4A07-B45E-F40D7CD1D982}"/>
              </a:ext>
            </a:extLst>
          </p:cNvPr>
          <p:cNvSpPr/>
          <p:nvPr/>
        </p:nvSpPr>
        <p:spPr>
          <a:xfrm>
            <a:off x="5567105" y="3418858"/>
            <a:ext cx="1350150" cy="8100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ea typeface="微软雅黑" pitchFamily="34" charset="-122"/>
                <a:cs typeface="华文黑体" pitchFamily="2" charset="-122"/>
              </a:rPr>
              <a:t>Go ahead and replace it with your own text.</a:t>
            </a:r>
            <a:endParaRPr lang="zh-CN" altLang="en-US" sz="1200" dirty="0"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79EABF00-C913-42EE-8279-D4B8F70B2F93}"/>
              </a:ext>
            </a:extLst>
          </p:cNvPr>
          <p:cNvSpPr/>
          <p:nvPr/>
        </p:nvSpPr>
        <p:spPr>
          <a:xfrm>
            <a:off x="7092775" y="2068708"/>
            <a:ext cx="1350150" cy="1350150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F1789921-2BA7-4F94-822D-279B50E1714E}"/>
              </a:ext>
            </a:extLst>
          </p:cNvPr>
          <p:cNvSpPr/>
          <p:nvPr/>
        </p:nvSpPr>
        <p:spPr>
          <a:xfrm>
            <a:off x="7092775" y="3418858"/>
            <a:ext cx="1350150" cy="8100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ea typeface="微软雅黑" pitchFamily="34" charset="-122"/>
                <a:cs typeface="华文黑体" pitchFamily="2" charset="-122"/>
              </a:rPr>
              <a:t>Go ahead and replace it with your own text.</a:t>
            </a:r>
            <a:endParaRPr lang="zh-CN" altLang="en-US" sz="1200" dirty="0"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5196BC9C-9C0D-4C51-B53C-5B214BA9EB44}"/>
              </a:ext>
            </a:extLst>
          </p:cNvPr>
          <p:cNvSpPr/>
          <p:nvPr/>
        </p:nvSpPr>
        <p:spPr>
          <a:xfrm>
            <a:off x="8618444" y="2068708"/>
            <a:ext cx="1350150" cy="13501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756ED500-3DE3-49B9-AF28-7CCF6818AB28}"/>
              </a:ext>
            </a:extLst>
          </p:cNvPr>
          <p:cNvSpPr/>
          <p:nvPr/>
        </p:nvSpPr>
        <p:spPr>
          <a:xfrm>
            <a:off x="8618444" y="3418858"/>
            <a:ext cx="1350150" cy="810090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ea typeface="微软雅黑" pitchFamily="34" charset="-122"/>
                <a:cs typeface="华文黑体" pitchFamily="2" charset="-122"/>
              </a:rPr>
              <a:t>Go ahead and replace it with your own text.</a:t>
            </a:r>
            <a:endParaRPr lang="zh-CN" altLang="en-US" sz="1200" dirty="0">
              <a:ea typeface="微软雅黑" pitchFamily="34" charset="-122"/>
              <a:cs typeface="华文黑体" pitchFamily="2" charset="-122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A22FE51B-0ED5-420E-A50E-D1029EA5B11D}"/>
              </a:ext>
            </a:extLst>
          </p:cNvPr>
          <p:cNvGrpSpPr/>
          <p:nvPr/>
        </p:nvGrpSpPr>
        <p:grpSpPr>
          <a:xfrm>
            <a:off x="2948012" y="2230726"/>
            <a:ext cx="485658" cy="624285"/>
            <a:chOff x="3095876" y="2479873"/>
            <a:chExt cx="366231" cy="470769"/>
          </a:xfrm>
        </p:grpSpPr>
        <p:sp>
          <p:nvSpPr>
            <p:cNvPr id="13" name="Freeform 108">
              <a:extLst>
                <a:ext uri="{FF2B5EF4-FFF2-40B4-BE49-F238E27FC236}">
                  <a16:creationId xmlns="" xmlns:a16="http://schemas.microsoft.com/office/drawing/2014/main" id="{67BAD1FE-2FCD-489E-8032-9BEFB08EB68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95876" y="2898027"/>
              <a:ext cx="51923" cy="52615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350">
                <a:solidFill>
                  <a:sysClr val="windowText" lastClr="000000"/>
                </a:solidFill>
                <a:ea typeface="宋体"/>
              </a:endParaRPr>
            </a:p>
          </p:txBody>
        </p:sp>
        <p:sp>
          <p:nvSpPr>
            <p:cNvPr id="14" name="Freeform 109">
              <a:extLst>
                <a:ext uri="{FF2B5EF4-FFF2-40B4-BE49-F238E27FC236}">
                  <a16:creationId xmlns="" xmlns:a16="http://schemas.microsoft.com/office/drawing/2014/main" id="{FEE5E18D-3774-4AA3-AD5C-6B5BBAE1B193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3095876" y="2479873"/>
              <a:ext cx="366231" cy="470769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350">
                <a:solidFill>
                  <a:sysClr val="windowText" lastClr="000000"/>
                </a:solidFill>
                <a:ea typeface="宋体"/>
              </a:endParaRPr>
            </a:p>
          </p:txBody>
        </p:sp>
        <p:sp>
          <p:nvSpPr>
            <p:cNvPr id="15" name="Rectangle 110">
              <a:extLst>
                <a:ext uri="{FF2B5EF4-FFF2-40B4-BE49-F238E27FC236}">
                  <a16:creationId xmlns="" xmlns:a16="http://schemas.microsoft.com/office/drawing/2014/main" id="{5D2A598C-4DBA-4746-9C8E-F0099978429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350">
                <a:solidFill>
                  <a:sysClr val="windowText" lastClr="000000"/>
                </a:solidFill>
                <a:ea typeface="宋体"/>
              </a:endParaRPr>
            </a:p>
          </p:txBody>
        </p:sp>
        <p:sp>
          <p:nvSpPr>
            <p:cNvPr id="16" name="Rectangle 111">
              <a:extLst>
                <a:ext uri="{FF2B5EF4-FFF2-40B4-BE49-F238E27FC236}">
                  <a16:creationId xmlns="" xmlns:a16="http://schemas.microsoft.com/office/drawing/2014/main" id="{31D4D9D8-FF24-493D-B63A-184CD2DDD2F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350">
                <a:solidFill>
                  <a:sysClr val="windowText" lastClr="000000"/>
                </a:solidFill>
                <a:ea typeface="宋体"/>
              </a:endParaRPr>
            </a:p>
          </p:txBody>
        </p:sp>
      </p:grpSp>
      <p:sp>
        <p:nvSpPr>
          <p:cNvPr id="17" name="Freeform 64">
            <a:extLst>
              <a:ext uri="{FF2B5EF4-FFF2-40B4-BE49-F238E27FC236}">
                <a16:creationId xmlns="" xmlns:a16="http://schemas.microsoft.com/office/drawing/2014/main" id="{2F1B1C7F-4788-4654-BD0B-23503DE5C3E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4382225" y="2265735"/>
            <a:ext cx="668571" cy="554265"/>
          </a:xfrm>
          <a:custGeom>
            <a:avLst/>
            <a:gdLst>
              <a:gd name="T0" fmla="*/ 188 w 308"/>
              <a:gd name="T1" fmla="*/ 19 h 256"/>
              <a:gd name="T2" fmla="*/ 154 w 308"/>
              <a:gd name="T3" fmla="*/ 0 h 256"/>
              <a:gd name="T4" fmla="*/ 120 w 308"/>
              <a:gd name="T5" fmla="*/ 19 h 256"/>
              <a:gd name="T6" fmla="*/ 8 w 308"/>
              <a:gd name="T7" fmla="*/ 195 h 256"/>
              <a:gd name="T8" fmla="*/ 7 w 308"/>
              <a:gd name="T9" fmla="*/ 235 h 256"/>
              <a:gd name="T10" fmla="*/ 42 w 308"/>
              <a:gd name="T11" fmla="*/ 256 h 256"/>
              <a:gd name="T12" fmla="*/ 266 w 308"/>
              <a:gd name="T13" fmla="*/ 256 h 256"/>
              <a:gd name="T14" fmla="*/ 301 w 308"/>
              <a:gd name="T15" fmla="*/ 235 h 256"/>
              <a:gd name="T16" fmla="*/ 300 w 308"/>
              <a:gd name="T17" fmla="*/ 195 h 256"/>
              <a:gd name="T18" fmla="*/ 188 w 308"/>
              <a:gd name="T19" fmla="*/ 19 h 256"/>
              <a:gd name="T20" fmla="*/ 154 w 308"/>
              <a:gd name="T21" fmla="*/ 216 h 256"/>
              <a:gd name="T22" fmla="*/ 138 w 308"/>
              <a:gd name="T23" fmla="*/ 200 h 256"/>
              <a:gd name="T24" fmla="*/ 154 w 308"/>
              <a:gd name="T25" fmla="*/ 184 h 256"/>
              <a:gd name="T26" fmla="*/ 170 w 308"/>
              <a:gd name="T27" fmla="*/ 200 h 256"/>
              <a:gd name="T28" fmla="*/ 154 w 308"/>
              <a:gd name="T29" fmla="*/ 216 h 256"/>
              <a:gd name="T30" fmla="*/ 170 w 308"/>
              <a:gd name="T31" fmla="*/ 152 h 256"/>
              <a:gd name="T32" fmla="*/ 154 w 308"/>
              <a:gd name="T33" fmla="*/ 168 h 256"/>
              <a:gd name="T34" fmla="*/ 138 w 308"/>
              <a:gd name="T35" fmla="*/ 152 h 256"/>
              <a:gd name="T36" fmla="*/ 138 w 308"/>
              <a:gd name="T37" fmla="*/ 96 h 256"/>
              <a:gd name="T38" fmla="*/ 154 w 308"/>
              <a:gd name="T39" fmla="*/ 80 h 256"/>
              <a:gd name="T40" fmla="*/ 170 w 308"/>
              <a:gd name="T41" fmla="*/ 96 h 256"/>
              <a:gd name="T42" fmla="*/ 170 w 308"/>
              <a:gd name="T43" fmla="*/ 15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350">
              <a:solidFill>
                <a:sysClr val="windowText" lastClr="000000"/>
              </a:solidFill>
              <a:ea typeface="宋体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48B616C0-5C38-44C8-B86B-8FCBFE3CF315}"/>
              </a:ext>
            </a:extLst>
          </p:cNvPr>
          <p:cNvGrpSpPr/>
          <p:nvPr/>
        </p:nvGrpSpPr>
        <p:grpSpPr>
          <a:xfrm>
            <a:off x="6033499" y="2239152"/>
            <a:ext cx="417362" cy="607433"/>
            <a:chOff x="5690315" y="3674507"/>
            <a:chExt cx="314729" cy="458061"/>
          </a:xfrm>
        </p:grpSpPr>
        <p:sp>
          <p:nvSpPr>
            <p:cNvPr id="19" name="Freeform 36">
              <a:extLst>
                <a:ext uri="{FF2B5EF4-FFF2-40B4-BE49-F238E27FC236}">
                  <a16:creationId xmlns="" xmlns:a16="http://schemas.microsoft.com/office/drawing/2014/main" id="{D1205AB1-BE50-4B00-A7E5-884D3B2E727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782528" y="4054387"/>
              <a:ext cx="130302" cy="7818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350">
                <a:solidFill>
                  <a:sysClr val="windowText" lastClr="000000"/>
                </a:solidFill>
                <a:ea typeface="宋体"/>
              </a:endParaRPr>
            </a:p>
          </p:txBody>
        </p:sp>
        <p:sp>
          <p:nvSpPr>
            <p:cNvPr id="20" name="Freeform 37">
              <a:extLst>
                <a:ext uri="{FF2B5EF4-FFF2-40B4-BE49-F238E27FC236}">
                  <a16:creationId xmlns="" xmlns:a16="http://schemas.microsoft.com/office/drawing/2014/main" id="{C58F1E04-6D59-4080-AADA-2FEB8183C519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5690315" y="3674507"/>
              <a:ext cx="314729" cy="366849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350">
                <a:solidFill>
                  <a:sysClr val="windowText" lastClr="000000"/>
                </a:solidFill>
                <a:ea typeface="宋体"/>
              </a:endParaRPr>
            </a:p>
          </p:txBody>
        </p:sp>
      </p:grpSp>
      <p:sp>
        <p:nvSpPr>
          <p:cNvPr id="21" name="Freeform 9">
            <a:extLst>
              <a:ext uri="{FF2B5EF4-FFF2-40B4-BE49-F238E27FC236}">
                <a16:creationId xmlns="" xmlns:a16="http://schemas.microsoft.com/office/drawing/2014/main" id="{24090B15-915A-45E0-94AE-2E88E837801E}"/>
              </a:ext>
            </a:extLst>
          </p:cNvPr>
          <p:cNvSpPr>
            <a:spLocks/>
          </p:cNvSpPr>
          <p:nvPr/>
        </p:nvSpPr>
        <p:spPr bwMode="auto">
          <a:xfrm flipH="1">
            <a:off x="7420937" y="2325549"/>
            <a:ext cx="693825" cy="434640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350">
              <a:solidFill>
                <a:sysClr val="windowText" lastClr="000000"/>
              </a:solidFill>
              <a:ea typeface="宋体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8BA691C5-856B-4AE7-90DA-161E4F56280D}"/>
              </a:ext>
            </a:extLst>
          </p:cNvPr>
          <p:cNvGrpSpPr/>
          <p:nvPr/>
        </p:nvGrpSpPr>
        <p:grpSpPr>
          <a:xfrm>
            <a:off x="8997779" y="2265071"/>
            <a:ext cx="591480" cy="555596"/>
            <a:chOff x="1784487" y="2486066"/>
            <a:chExt cx="446032" cy="418971"/>
          </a:xfrm>
        </p:grpSpPr>
        <p:sp>
          <p:nvSpPr>
            <p:cNvPr id="23" name="Freeform 68">
              <a:extLst>
                <a:ext uri="{FF2B5EF4-FFF2-40B4-BE49-F238E27FC236}">
                  <a16:creationId xmlns="" xmlns:a16="http://schemas.microsoft.com/office/drawing/2014/main" id="{DCA61D96-9549-450E-AF44-86A5EE971E9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84487" y="2669491"/>
              <a:ext cx="66153" cy="235546"/>
            </a:xfrm>
            <a:custGeom>
              <a:avLst/>
              <a:gdLst>
                <a:gd name="T0" fmla="*/ 24 w 40"/>
                <a:gd name="T1" fmla="*/ 0 h 144"/>
                <a:gd name="T2" fmla="*/ 0 w 40"/>
                <a:gd name="T3" fmla="*/ 0 h 144"/>
                <a:gd name="T4" fmla="*/ 0 w 40"/>
                <a:gd name="T5" fmla="*/ 100 h 144"/>
                <a:gd name="T6" fmla="*/ 9 w 40"/>
                <a:gd name="T7" fmla="*/ 108 h 144"/>
                <a:gd name="T8" fmla="*/ 9 w 40"/>
                <a:gd name="T9" fmla="*/ 109 h 144"/>
                <a:gd name="T10" fmla="*/ 11 w 40"/>
                <a:gd name="T11" fmla="*/ 111 h 144"/>
                <a:gd name="T12" fmla="*/ 12 w 40"/>
                <a:gd name="T13" fmla="*/ 113 h 144"/>
                <a:gd name="T14" fmla="*/ 13 w 40"/>
                <a:gd name="T15" fmla="*/ 115 h 144"/>
                <a:gd name="T16" fmla="*/ 14 w 40"/>
                <a:gd name="T17" fmla="*/ 117 h 144"/>
                <a:gd name="T18" fmla="*/ 15 w 40"/>
                <a:gd name="T19" fmla="*/ 119 h 144"/>
                <a:gd name="T20" fmla="*/ 15 w 40"/>
                <a:gd name="T21" fmla="*/ 122 h 144"/>
                <a:gd name="T22" fmla="*/ 16 w 40"/>
                <a:gd name="T23" fmla="*/ 123 h 144"/>
                <a:gd name="T24" fmla="*/ 16 w 40"/>
                <a:gd name="T25" fmla="*/ 128 h 144"/>
                <a:gd name="T26" fmla="*/ 15 w 40"/>
                <a:gd name="T27" fmla="*/ 133 h 144"/>
                <a:gd name="T28" fmla="*/ 15 w 40"/>
                <a:gd name="T29" fmla="*/ 136 h 144"/>
                <a:gd name="T30" fmla="*/ 14 w 40"/>
                <a:gd name="T31" fmla="*/ 138 h 144"/>
                <a:gd name="T32" fmla="*/ 12 w 40"/>
                <a:gd name="T33" fmla="*/ 144 h 144"/>
                <a:gd name="T34" fmla="*/ 24 w 40"/>
                <a:gd name="T35" fmla="*/ 144 h 144"/>
                <a:gd name="T36" fmla="*/ 40 w 40"/>
                <a:gd name="T37" fmla="*/ 128 h 144"/>
                <a:gd name="T38" fmla="*/ 40 w 40"/>
                <a:gd name="T39" fmla="*/ 16 h 144"/>
                <a:gd name="T40" fmla="*/ 24 w 40"/>
                <a:gd name="T4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350">
                <a:solidFill>
                  <a:sysClr val="windowText" lastClr="000000"/>
                </a:solidFill>
                <a:ea typeface="宋体"/>
              </a:endParaRPr>
            </a:p>
          </p:txBody>
        </p:sp>
        <p:sp>
          <p:nvSpPr>
            <p:cNvPr id="24" name="Freeform 69">
              <a:extLst>
                <a:ext uri="{FF2B5EF4-FFF2-40B4-BE49-F238E27FC236}">
                  <a16:creationId xmlns="" xmlns:a16="http://schemas.microsoft.com/office/drawing/2014/main" id="{6E9EED19-7986-48DD-8185-03CCAA9850E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50640" y="2852915"/>
              <a:ext cx="313727" cy="52121"/>
            </a:xfrm>
            <a:custGeom>
              <a:avLst/>
              <a:gdLst>
                <a:gd name="T0" fmla="*/ 191 w 192"/>
                <a:gd name="T1" fmla="*/ 10 h 32"/>
                <a:gd name="T2" fmla="*/ 189 w 192"/>
                <a:gd name="T3" fmla="*/ 8 h 32"/>
                <a:gd name="T4" fmla="*/ 188 w 192"/>
                <a:gd name="T5" fmla="*/ 6 h 32"/>
                <a:gd name="T6" fmla="*/ 187 w 192"/>
                <a:gd name="T7" fmla="*/ 4 h 32"/>
                <a:gd name="T8" fmla="*/ 184 w 192"/>
                <a:gd name="T9" fmla="*/ 3 h 32"/>
                <a:gd name="T10" fmla="*/ 181 w 192"/>
                <a:gd name="T11" fmla="*/ 1 h 32"/>
                <a:gd name="T12" fmla="*/ 176 w 192"/>
                <a:gd name="T13" fmla="*/ 0 h 32"/>
                <a:gd name="T14" fmla="*/ 16 w 192"/>
                <a:gd name="T15" fmla="*/ 0 h 32"/>
                <a:gd name="T16" fmla="*/ 11 w 192"/>
                <a:gd name="T17" fmla="*/ 1 h 32"/>
                <a:gd name="T18" fmla="*/ 8 w 192"/>
                <a:gd name="T19" fmla="*/ 3 h 32"/>
                <a:gd name="T20" fmla="*/ 5 w 192"/>
                <a:gd name="T21" fmla="*/ 4 h 32"/>
                <a:gd name="T22" fmla="*/ 4 w 192"/>
                <a:gd name="T23" fmla="*/ 6 h 32"/>
                <a:gd name="T24" fmla="*/ 3 w 192"/>
                <a:gd name="T25" fmla="*/ 8 h 32"/>
                <a:gd name="T26" fmla="*/ 1 w 192"/>
                <a:gd name="T27" fmla="*/ 10 h 32"/>
                <a:gd name="T28" fmla="*/ 1 w 192"/>
                <a:gd name="T29" fmla="*/ 11 h 32"/>
                <a:gd name="T30" fmla="*/ 0 w 192"/>
                <a:gd name="T31" fmla="*/ 16 h 32"/>
                <a:gd name="T32" fmla="*/ 2 w 192"/>
                <a:gd name="T33" fmla="*/ 24 h 32"/>
                <a:gd name="T34" fmla="*/ 3 w 192"/>
                <a:gd name="T35" fmla="*/ 25 h 32"/>
                <a:gd name="T36" fmla="*/ 16 w 192"/>
                <a:gd name="T37" fmla="*/ 32 h 32"/>
                <a:gd name="T38" fmla="*/ 176 w 192"/>
                <a:gd name="T39" fmla="*/ 32 h 32"/>
                <a:gd name="T40" fmla="*/ 189 w 192"/>
                <a:gd name="T41" fmla="*/ 25 h 32"/>
                <a:gd name="T42" fmla="*/ 190 w 192"/>
                <a:gd name="T43" fmla="*/ 24 h 32"/>
                <a:gd name="T44" fmla="*/ 192 w 192"/>
                <a:gd name="T45" fmla="*/ 16 h 32"/>
                <a:gd name="T46" fmla="*/ 191 w 192"/>
                <a:gd name="T47" fmla="*/ 11 h 32"/>
                <a:gd name="T48" fmla="*/ 191 w 192"/>
                <a:gd name="T4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350">
                <a:solidFill>
                  <a:sysClr val="windowText" lastClr="000000"/>
                </a:solidFill>
                <a:ea typeface="宋体"/>
              </a:endParaRPr>
            </a:p>
          </p:txBody>
        </p:sp>
        <p:sp>
          <p:nvSpPr>
            <p:cNvPr id="25" name="Freeform 70">
              <a:extLst>
                <a:ext uri="{FF2B5EF4-FFF2-40B4-BE49-F238E27FC236}">
                  <a16:creationId xmlns="" xmlns:a16="http://schemas.microsoft.com/office/drawing/2014/main" id="{F8CEC995-9BA1-4377-996F-69224CE1062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64366" y="2669491"/>
              <a:ext cx="66153" cy="235546"/>
            </a:xfrm>
            <a:custGeom>
              <a:avLst/>
              <a:gdLst>
                <a:gd name="T0" fmla="*/ 40 w 40"/>
                <a:gd name="T1" fmla="*/ 96 h 144"/>
                <a:gd name="T2" fmla="*/ 40 w 40"/>
                <a:gd name="T3" fmla="*/ 64 h 144"/>
                <a:gd name="T4" fmla="*/ 24 w 40"/>
                <a:gd name="T5" fmla="*/ 64 h 144"/>
                <a:gd name="T6" fmla="*/ 24 w 40"/>
                <a:gd name="T7" fmla="*/ 48 h 144"/>
                <a:gd name="T8" fmla="*/ 40 w 40"/>
                <a:gd name="T9" fmla="*/ 48 h 144"/>
                <a:gd name="T10" fmla="*/ 40 w 40"/>
                <a:gd name="T11" fmla="*/ 32 h 144"/>
                <a:gd name="T12" fmla="*/ 24 w 40"/>
                <a:gd name="T13" fmla="*/ 32 h 144"/>
                <a:gd name="T14" fmla="*/ 24 w 40"/>
                <a:gd name="T15" fmla="*/ 16 h 144"/>
                <a:gd name="T16" fmla="*/ 40 w 40"/>
                <a:gd name="T17" fmla="*/ 16 h 144"/>
                <a:gd name="T18" fmla="*/ 40 w 40"/>
                <a:gd name="T19" fmla="*/ 0 h 144"/>
                <a:gd name="T20" fmla="*/ 16 w 40"/>
                <a:gd name="T21" fmla="*/ 0 h 144"/>
                <a:gd name="T22" fmla="*/ 0 w 40"/>
                <a:gd name="T23" fmla="*/ 16 h 144"/>
                <a:gd name="T24" fmla="*/ 0 w 40"/>
                <a:gd name="T25" fmla="*/ 128 h 144"/>
                <a:gd name="T26" fmla="*/ 16 w 40"/>
                <a:gd name="T27" fmla="*/ 144 h 144"/>
                <a:gd name="T28" fmla="*/ 28 w 40"/>
                <a:gd name="T29" fmla="*/ 144 h 144"/>
                <a:gd name="T30" fmla="*/ 26 w 40"/>
                <a:gd name="T31" fmla="*/ 138 h 144"/>
                <a:gd name="T32" fmla="*/ 25 w 40"/>
                <a:gd name="T33" fmla="*/ 136 h 144"/>
                <a:gd name="T34" fmla="*/ 25 w 40"/>
                <a:gd name="T35" fmla="*/ 133 h 144"/>
                <a:gd name="T36" fmla="*/ 24 w 40"/>
                <a:gd name="T37" fmla="*/ 128 h 144"/>
                <a:gd name="T38" fmla="*/ 24 w 40"/>
                <a:gd name="T39" fmla="*/ 123 h 144"/>
                <a:gd name="T40" fmla="*/ 25 w 40"/>
                <a:gd name="T41" fmla="*/ 122 h 144"/>
                <a:gd name="T42" fmla="*/ 25 w 40"/>
                <a:gd name="T43" fmla="*/ 119 h 144"/>
                <a:gd name="T44" fmla="*/ 26 w 40"/>
                <a:gd name="T45" fmla="*/ 117 h 144"/>
                <a:gd name="T46" fmla="*/ 27 w 40"/>
                <a:gd name="T47" fmla="*/ 115 h 144"/>
                <a:gd name="T48" fmla="*/ 28 w 40"/>
                <a:gd name="T49" fmla="*/ 113 h 144"/>
                <a:gd name="T50" fmla="*/ 29 w 40"/>
                <a:gd name="T51" fmla="*/ 111 h 144"/>
                <a:gd name="T52" fmla="*/ 31 w 40"/>
                <a:gd name="T53" fmla="*/ 109 h 144"/>
                <a:gd name="T54" fmla="*/ 31 w 40"/>
                <a:gd name="T55" fmla="*/ 108 h 144"/>
                <a:gd name="T56" fmla="*/ 40 w 40"/>
                <a:gd name="T57" fmla="*/ 100 h 144"/>
                <a:gd name="T58" fmla="*/ 40 w 40"/>
                <a:gd name="T59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350">
                <a:solidFill>
                  <a:sysClr val="windowText" lastClr="000000"/>
                </a:solidFill>
                <a:ea typeface="宋体"/>
              </a:endParaRPr>
            </a:p>
          </p:txBody>
        </p:sp>
        <p:sp>
          <p:nvSpPr>
            <p:cNvPr id="26" name="Freeform 71">
              <a:extLst>
                <a:ext uri="{FF2B5EF4-FFF2-40B4-BE49-F238E27FC236}">
                  <a16:creationId xmlns="" xmlns:a16="http://schemas.microsoft.com/office/drawing/2014/main" id="{40183ADE-96EC-4FE8-8198-AD2D3B66AD0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63670" y="2486066"/>
              <a:ext cx="91211" cy="91211"/>
            </a:xfrm>
            <a:custGeom>
              <a:avLst/>
              <a:gdLst>
                <a:gd name="T0" fmla="*/ 16 w 56"/>
                <a:gd name="T1" fmla="*/ 56 h 56"/>
                <a:gd name="T2" fmla="*/ 56 w 56"/>
                <a:gd name="T3" fmla="*/ 56 h 56"/>
                <a:gd name="T4" fmla="*/ 0 w 56"/>
                <a:gd name="T5" fmla="*/ 0 h 56"/>
                <a:gd name="T6" fmla="*/ 0 w 56"/>
                <a:gd name="T7" fmla="*/ 40 h 56"/>
                <a:gd name="T8" fmla="*/ 16 w 5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350">
                <a:solidFill>
                  <a:sysClr val="windowText" lastClr="000000"/>
                </a:solidFill>
                <a:ea typeface="宋体"/>
              </a:endParaRPr>
            </a:p>
          </p:txBody>
        </p:sp>
        <p:sp>
          <p:nvSpPr>
            <p:cNvPr id="27" name="Freeform 72">
              <a:extLst>
                <a:ext uri="{FF2B5EF4-FFF2-40B4-BE49-F238E27FC236}">
                  <a16:creationId xmlns="" xmlns:a16="http://schemas.microsoft.com/office/drawing/2014/main" id="{D26A4D50-FE8F-47D3-A2B4-99C6A6A532A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63670" y="2486066"/>
              <a:ext cx="287666" cy="157365"/>
            </a:xfrm>
            <a:custGeom>
              <a:avLst/>
              <a:gdLst>
                <a:gd name="T0" fmla="*/ 176 w 176"/>
                <a:gd name="T1" fmla="*/ 72 h 96"/>
                <a:gd name="T2" fmla="*/ 120 w 176"/>
                <a:gd name="T3" fmla="*/ 72 h 96"/>
                <a:gd name="T4" fmla="*/ 104 w 176"/>
                <a:gd name="T5" fmla="*/ 56 h 96"/>
                <a:gd name="T6" fmla="*/ 104 w 176"/>
                <a:gd name="T7" fmla="*/ 40 h 96"/>
                <a:gd name="T8" fmla="*/ 104 w 176"/>
                <a:gd name="T9" fmla="*/ 0 h 96"/>
                <a:gd name="T10" fmla="*/ 16 w 176"/>
                <a:gd name="T11" fmla="*/ 0 h 96"/>
                <a:gd name="T12" fmla="*/ 0 w 176"/>
                <a:gd name="T13" fmla="*/ 16 h 96"/>
                <a:gd name="T14" fmla="*/ 0 w 176"/>
                <a:gd name="T15" fmla="*/ 96 h 96"/>
                <a:gd name="T16" fmla="*/ 176 w 176"/>
                <a:gd name="T17" fmla="*/ 96 h 96"/>
                <a:gd name="T18" fmla="*/ 176 w 176"/>
                <a:gd name="T19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350">
                <a:solidFill>
                  <a:sysClr val="windowText" lastClr="000000"/>
                </a:solidFill>
                <a:ea typeface="宋体"/>
              </a:endParaRPr>
            </a:p>
          </p:txBody>
        </p:sp>
        <p:sp>
          <p:nvSpPr>
            <p:cNvPr id="28" name="Rectangle 73">
              <a:extLst>
                <a:ext uri="{FF2B5EF4-FFF2-40B4-BE49-F238E27FC236}">
                  <a16:creationId xmlns="" xmlns:a16="http://schemas.microsoft.com/office/drawing/2014/main" id="{61FA387E-AE65-4322-8347-39E5B596E7C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76700" y="2669491"/>
              <a:ext cx="261606" cy="1563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350">
                <a:solidFill>
                  <a:sysClr val="windowText" lastClr="000000"/>
                </a:solidFill>
                <a:ea typeface="宋体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0D067DBE-0215-4553-BCFE-F32BA2D5B036}"/>
              </a:ext>
            </a:extLst>
          </p:cNvPr>
          <p:cNvGrpSpPr/>
          <p:nvPr/>
        </p:nvGrpSpPr>
        <p:grpSpPr>
          <a:xfrm>
            <a:off x="3109833" y="3040816"/>
            <a:ext cx="6264695" cy="162018"/>
            <a:chOff x="1918742" y="3212976"/>
            <a:chExt cx="8352927" cy="216024"/>
          </a:xfrm>
        </p:grpSpPr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80185FB4-49CD-4A22-9014-493CAE62C871}"/>
                </a:ext>
              </a:extLst>
            </p:cNvPr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1" name="椭圆 30">
              <a:extLst>
                <a:ext uri="{FF2B5EF4-FFF2-40B4-BE49-F238E27FC236}">
                  <a16:creationId xmlns="" xmlns:a16="http://schemas.microsoft.com/office/drawing/2014/main" id="{E91A241E-B62A-4CF5-8FF7-5A0BE0715EDB}"/>
                </a:ext>
              </a:extLst>
            </p:cNvPr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2" name="椭圆 31">
              <a:extLst>
                <a:ext uri="{FF2B5EF4-FFF2-40B4-BE49-F238E27FC236}">
                  <a16:creationId xmlns="" xmlns:a16="http://schemas.microsoft.com/office/drawing/2014/main" id="{0E7C09C4-4392-4C06-8F34-9CF0B0F8709E}"/>
                </a:ext>
              </a:extLst>
            </p:cNvPr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3" name="椭圆 32">
              <a:extLst>
                <a:ext uri="{FF2B5EF4-FFF2-40B4-BE49-F238E27FC236}">
                  <a16:creationId xmlns="" xmlns:a16="http://schemas.microsoft.com/office/drawing/2014/main" id="{545D50BB-5F35-45CF-B286-9A2AD5102CC2}"/>
                </a:ext>
              </a:extLst>
            </p:cNvPr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4" name="椭圆 33">
              <a:extLst>
                <a:ext uri="{FF2B5EF4-FFF2-40B4-BE49-F238E27FC236}">
                  <a16:creationId xmlns="" xmlns:a16="http://schemas.microsoft.com/office/drawing/2014/main" id="{C41BC485-E839-4A5F-BEEF-247E8B19ACD4}"/>
                </a:ext>
              </a:extLst>
            </p:cNvPr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9B1EC4C1-7276-41F4-B424-D0477CAA90C7}"/>
                </a:ext>
              </a:extLst>
            </p:cNvPr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36" name="等腰三角形 35">
            <a:extLst>
              <a:ext uri="{FF2B5EF4-FFF2-40B4-BE49-F238E27FC236}">
                <a16:creationId xmlns="" xmlns:a16="http://schemas.microsoft.com/office/drawing/2014/main" id="{B86D76D9-F5E2-4A0B-A4E5-9314F547BA77}"/>
              </a:ext>
            </a:extLst>
          </p:cNvPr>
          <p:cNvSpPr/>
          <p:nvPr/>
        </p:nvSpPr>
        <p:spPr>
          <a:xfrm flipV="1">
            <a:off x="3096871" y="4228948"/>
            <a:ext cx="187941" cy="162018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37" name="等腰三角形 36">
            <a:extLst>
              <a:ext uri="{FF2B5EF4-FFF2-40B4-BE49-F238E27FC236}">
                <a16:creationId xmlns="" xmlns:a16="http://schemas.microsoft.com/office/drawing/2014/main" id="{577272F1-F99A-4268-8518-EE7D88BAFF9D}"/>
              </a:ext>
            </a:extLst>
          </p:cNvPr>
          <p:cNvSpPr/>
          <p:nvPr/>
        </p:nvSpPr>
        <p:spPr>
          <a:xfrm flipV="1">
            <a:off x="4622540" y="4228948"/>
            <a:ext cx="187941" cy="162018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8" name="等腰三角形 37">
            <a:extLst>
              <a:ext uri="{FF2B5EF4-FFF2-40B4-BE49-F238E27FC236}">
                <a16:creationId xmlns="" xmlns:a16="http://schemas.microsoft.com/office/drawing/2014/main" id="{CA72F113-803B-4B7F-8A5E-0096000F6B04}"/>
              </a:ext>
            </a:extLst>
          </p:cNvPr>
          <p:cNvSpPr/>
          <p:nvPr/>
        </p:nvSpPr>
        <p:spPr>
          <a:xfrm flipV="1">
            <a:off x="6148210" y="4228948"/>
            <a:ext cx="187941" cy="162018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9" name="等腰三角形 38">
            <a:extLst>
              <a:ext uri="{FF2B5EF4-FFF2-40B4-BE49-F238E27FC236}">
                <a16:creationId xmlns="" xmlns:a16="http://schemas.microsoft.com/office/drawing/2014/main" id="{AF3BA568-092B-432D-99C4-79EFA0C07F07}"/>
              </a:ext>
            </a:extLst>
          </p:cNvPr>
          <p:cNvSpPr/>
          <p:nvPr/>
        </p:nvSpPr>
        <p:spPr>
          <a:xfrm flipV="1">
            <a:off x="7673879" y="4228948"/>
            <a:ext cx="187941" cy="162018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0" name="等腰三角形 39">
            <a:extLst>
              <a:ext uri="{FF2B5EF4-FFF2-40B4-BE49-F238E27FC236}">
                <a16:creationId xmlns="" xmlns:a16="http://schemas.microsoft.com/office/drawing/2014/main" id="{BA87B8AB-6DFA-43DC-ACD3-5B208ADB425A}"/>
              </a:ext>
            </a:extLst>
          </p:cNvPr>
          <p:cNvSpPr/>
          <p:nvPr/>
        </p:nvSpPr>
        <p:spPr>
          <a:xfrm flipV="1">
            <a:off x="9199549" y="4228948"/>
            <a:ext cx="187941" cy="162018"/>
          </a:xfrm>
          <a:prstGeom prst="triangle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1" name="TextBox 43">
            <a:extLst>
              <a:ext uri="{FF2B5EF4-FFF2-40B4-BE49-F238E27FC236}">
                <a16:creationId xmlns="" xmlns:a16="http://schemas.microsoft.com/office/drawing/2014/main" id="{DE6C44C8-12FA-46F2-AF22-9C12B8A8F600}"/>
              </a:ext>
            </a:extLst>
          </p:cNvPr>
          <p:cNvSpPr txBox="1"/>
          <p:nvPr/>
        </p:nvSpPr>
        <p:spPr>
          <a:xfrm>
            <a:off x="2934202" y="4492009"/>
            <a:ext cx="513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200" dirty="0">
                <a:solidFill>
                  <a:srgbClr val="414455"/>
                </a:solidFill>
                <a:ea typeface="微软雅黑" pitchFamily="34" charset="-122"/>
              </a:rPr>
              <a:t>TITLE</a:t>
            </a:r>
            <a:endParaRPr lang="zh-CN" altLang="en-US" sz="1200" dirty="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42" name="TextBox 44">
            <a:extLst>
              <a:ext uri="{FF2B5EF4-FFF2-40B4-BE49-F238E27FC236}">
                <a16:creationId xmlns="" xmlns:a16="http://schemas.microsoft.com/office/drawing/2014/main" id="{CF2864DF-C5B1-4B91-B395-453CE93EB1D0}"/>
              </a:ext>
            </a:extLst>
          </p:cNvPr>
          <p:cNvSpPr txBox="1"/>
          <p:nvPr/>
        </p:nvSpPr>
        <p:spPr>
          <a:xfrm>
            <a:off x="4459872" y="4492009"/>
            <a:ext cx="513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200" dirty="0">
                <a:solidFill>
                  <a:srgbClr val="414455"/>
                </a:solidFill>
                <a:ea typeface="微软雅黑" pitchFamily="34" charset="-122"/>
              </a:rPr>
              <a:t>TITLE</a:t>
            </a:r>
            <a:endParaRPr lang="zh-CN" altLang="en-US" sz="1200" dirty="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43" name="TextBox 45">
            <a:extLst>
              <a:ext uri="{FF2B5EF4-FFF2-40B4-BE49-F238E27FC236}">
                <a16:creationId xmlns="" xmlns:a16="http://schemas.microsoft.com/office/drawing/2014/main" id="{E98DE23A-91C5-470A-9AF6-E196761A73CF}"/>
              </a:ext>
            </a:extLst>
          </p:cNvPr>
          <p:cNvSpPr txBox="1"/>
          <p:nvPr/>
        </p:nvSpPr>
        <p:spPr>
          <a:xfrm>
            <a:off x="5985541" y="4492009"/>
            <a:ext cx="513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200" dirty="0">
                <a:solidFill>
                  <a:srgbClr val="414455"/>
                </a:solidFill>
                <a:ea typeface="微软雅黑" pitchFamily="34" charset="-122"/>
              </a:rPr>
              <a:t>TITLE</a:t>
            </a:r>
            <a:endParaRPr lang="zh-CN" altLang="en-US" sz="1200" dirty="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44" name="TextBox 46">
            <a:extLst>
              <a:ext uri="{FF2B5EF4-FFF2-40B4-BE49-F238E27FC236}">
                <a16:creationId xmlns="" xmlns:a16="http://schemas.microsoft.com/office/drawing/2014/main" id="{547AB2A8-86E6-4A89-964F-9662177C6C14}"/>
              </a:ext>
            </a:extLst>
          </p:cNvPr>
          <p:cNvSpPr txBox="1"/>
          <p:nvPr/>
        </p:nvSpPr>
        <p:spPr>
          <a:xfrm>
            <a:off x="7511211" y="4492009"/>
            <a:ext cx="513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200" dirty="0">
                <a:solidFill>
                  <a:srgbClr val="414455"/>
                </a:solidFill>
                <a:ea typeface="微软雅黑" pitchFamily="34" charset="-122"/>
              </a:rPr>
              <a:t>TITLE</a:t>
            </a:r>
            <a:endParaRPr lang="zh-CN" altLang="en-US" sz="1200" dirty="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45" name="TextBox 47">
            <a:extLst>
              <a:ext uri="{FF2B5EF4-FFF2-40B4-BE49-F238E27FC236}">
                <a16:creationId xmlns="" xmlns:a16="http://schemas.microsoft.com/office/drawing/2014/main" id="{C1B89E74-F9E8-425D-B978-8B2C88282C4C}"/>
              </a:ext>
            </a:extLst>
          </p:cNvPr>
          <p:cNvSpPr txBox="1"/>
          <p:nvPr/>
        </p:nvSpPr>
        <p:spPr>
          <a:xfrm>
            <a:off x="9036880" y="4492009"/>
            <a:ext cx="513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200" dirty="0">
                <a:solidFill>
                  <a:srgbClr val="414455"/>
                </a:solidFill>
                <a:ea typeface="微软雅黑" pitchFamily="34" charset="-122"/>
              </a:rPr>
              <a:t>TITLE</a:t>
            </a:r>
            <a:endParaRPr lang="zh-CN" altLang="en-US" sz="1200" dirty="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774695F6-AE28-4CC6-BBEE-A0A2D3D9BE09}"/>
              </a:ext>
            </a:extLst>
          </p:cNvPr>
          <p:cNvSpPr/>
          <p:nvPr/>
        </p:nvSpPr>
        <p:spPr>
          <a:xfrm>
            <a:off x="2515766" y="4877020"/>
            <a:ext cx="7452828" cy="441906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altLang="zh-CN" sz="2400" b="1" dirty="0">
                <a:solidFill>
                  <a:schemeClr val="bg1"/>
                </a:solidFill>
                <a:ea typeface="微软雅黑" pitchFamily="34" charset="-122"/>
                <a:sym typeface="宋体" panose="02010600030101010101" pitchFamily="2" charset="-122"/>
              </a:rPr>
              <a:t>TITLE</a:t>
            </a:r>
            <a:endParaRPr lang="zh-CN" altLang="zh-CN" sz="2400" b="1" dirty="0">
              <a:solidFill>
                <a:schemeClr val="bg1"/>
              </a:solidFill>
              <a:ea typeface="微软雅黑" pitchFamily="34" charset="-122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4180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 animBg="1"/>
      <p:bldP spid="21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45" grpId="0"/>
      <p:bldP spid="4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AE98510B-0E36-4F1B-A918-72FE1F949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7720" y="2136091"/>
            <a:ext cx="905385" cy="905582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txBody>
          <a:bodyPr anchor="ctr"/>
          <a:lstStyle/>
          <a:p>
            <a:endParaRPr lang="zh-CN" altLang="en-US" sz="1500" b="1">
              <a:solidFill>
                <a:srgbClr val="217435"/>
              </a:solidFill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23C70A19-7C85-4A23-97D9-FDA559C02D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9546" y="3168432"/>
            <a:ext cx="905385" cy="90558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anchor="ctr"/>
          <a:lstStyle/>
          <a:p>
            <a:endParaRPr lang="zh-CN" altLang="en-US" sz="1500" b="1">
              <a:solidFill>
                <a:srgbClr val="217435"/>
              </a:solidFill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44CE45A-9E1D-4B37-A8FF-1DA00C8608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5893" y="3168432"/>
            <a:ext cx="905385" cy="905582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txBody>
          <a:bodyPr anchor="ctr"/>
          <a:lstStyle/>
          <a:p>
            <a:endParaRPr lang="zh-CN" altLang="en-US" sz="1500" b="1">
              <a:solidFill>
                <a:srgbClr val="217435"/>
              </a:solidFill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337CC905-39A3-4D99-A071-465482C3C7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7720" y="4166823"/>
            <a:ext cx="905385" cy="905582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txBody>
          <a:bodyPr anchor="ctr"/>
          <a:lstStyle/>
          <a:p>
            <a:endParaRPr lang="zh-CN" altLang="en-US" sz="1500" b="1">
              <a:solidFill>
                <a:srgbClr val="217435"/>
              </a:solidFill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11" name="图片 11">
            <a:extLst>
              <a:ext uri="{FF2B5EF4-FFF2-40B4-BE49-F238E27FC236}">
                <a16:creationId xmlns="" xmlns:a16="http://schemas.microsoft.com/office/drawing/2014/main" id="{F461F8C3-86E8-404E-A6C1-94B0384265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70084" y="2144000"/>
            <a:ext cx="905384" cy="90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2">
            <a:extLst>
              <a:ext uri="{FF2B5EF4-FFF2-40B4-BE49-F238E27FC236}">
                <a16:creationId xmlns="" xmlns:a16="http://schemas.microsoft.com/office/drawing/2014/main" id="{C057F535-371F-4497-8BF7-A6A0405D22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75893" y="2137421"/>
            <a:ext cx="905385" cy="905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3">
            <a:extLst>
              <a:ext uri="{FF2B5EF4-FFF2-40B4-BE49-F238E27FC236}">
                <a16:creationId xmlns="" xmlns:a16="http://schemas.microsoft.com/office/drawing/2014/main" id="{5B8FC771-8769-4A08-B58B-51BC1BEF8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006031" y="3169759"/>
            <a:ext cx="902928" cy="902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4">
            <a:extLst>
              <a:ext uri="{FF2B5EF4-FFF2-40B4-BE49-F238E27FC236}">
                <a16:creationId xmlns="" xmlns:a16="http://schemas.microsoft.com/office/drawing/2014/main" id="{4D22D40C-C2C4-4B13-832A-73617610A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72540" y="4168149"/>
            <a:ext cx="902928" cy="902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5">
            <a:extLst>
              <a:ext uri="{FF2B5EF4-FFF2-40B4-BE49-F238E27FC236}">
                <a16:creationId xmlns="" xmlns:a16="http://schemas.microsoft.com/office/drawing/2014/main" id="{DE4C6534-0C38-49C9-A701-BB8235CAD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86751" y="4168149"/>
            <a:ext cx="902928" cy="902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线形标注 2(带强调线) 2">
            <a:extLst>
              <a:ext uri="{FF2B5EF4-FFF2-40B4-BE49-F238E27FC236}">
                <a16:creationId xmlns="" xmlns:a16="http://schemas.microsoft.com/office/drawing/2014/main" id="{F523BE85-CC40-48B1-9B74-CA9C2034E4B5}"/>
              </a:ext>
            </a:extLst>
          </p:cNvPr>
          <p:cNvSpPr>
            <a:spLocks/>
          </p:cNvSpPr>
          <p:nvPr/>
        </p:nvSpPr>
        <p:spPr bwMode="auto">
          <a:xfrm>
            <a:off x="6901444" y="1969469"/>
            <a:ext cx="3643670" cy="481002"/>
          </a:xfrm>
          <a:prstGeom prst="accentCallout2">
            <a:avLst>
              <a:gd name="adj1" fmla="val 21366"/>
              <a:gd name="adj2" fmla="val -1991"/>
              <a:gd name="adj3" fmla="val 18745"/>
              <a:gd name="adj4" fmla="val -80296"/>
              <a:gd name="adj5" fmla="val 70583"/>
              <a:gd name="adj6" fmla="val -85856"/>
            </a:avLst>
          </a:prstGeom>
          <a:noFill/>
          <a:ln w="15875" cmpd="sng">
            <a:solidFill>
              <a:srgbClr val="414455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r>
              <a:rPr lang="en-US" altLang="zh-CN" sz="1200" dirty="0">
                <a:solidFill>
                  <a:srgbClr val="414455"/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17" name="线形标注 2(带强调线) 3">
            <a:extLst>
              <a:ext uri="{FF2B5EF4-FFF2-40B4-BE49-F238E27FC236}">
                <a16:creationId xmlns="" xmlns:a16="http://schemas.microsoft.com/office/drawing/2014/main" id="{91F5F21B-6E38-44BB-AACB-9F2237156444}"/>
              </a:ext>
            </a:extLst>
          </p:cNvPr>
          <p:cNvSpPr>
            <a:spLocks/>
          </p:cNvSpPr>
          <p:nvPr/>
        </p:nvSpPr>
        <p:spPr bwMode="auto">
          <a:xfrm>
            <a:off x="6898300" y="2601374"/>
            <a:ext cx="3643670" cy="482575"/>
          </a:xfrm>
          <a:prstGeom prst="accentCallout2">
            <a:avLst>
              <a:gd name="adj1" fmla="val 21366"/>
              <a:gd name="adj2" fmla="val -1991"/>
              <a:gd name="adj3" fmla="val 20681"/>
              <a:gd name="adj4" fmla="val -22926"/>
              <a:gd name="adj5" fmla="val -57167"/>
              <a:gd name="adj6" fmla="val -31815"/>
            </a:avLst>
          </a:prstGeom>
          <a:noFill/>
          <a:ln w="15875" cmpd="sng">
            <a:solidFill>
              <a:srgbClr val="414455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lvl="0"/>
            <a:r>
              <a:rPr lang="en-US" altLang="zh-CN" sz="1200" dirty="0">
                <a:solidFill>
                  <a:srgbClr val="414455"/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18" name="线形标注 2(带强调线) 4">
            <a:extLst>
              <a:ext uri="{FF2B5EF4-FFF2-40B4-BE49-F238E27FC236}">
                <a16:creationId xmlns="" xmlns:a16="http://schemas.microsoft.com/office/drawing/2014/main" id="{06921132-AEF7-4587-A4B1-A4978ED7891F}"/>
              </a:ext>
            </a:extLst>
          </p:cNvPr>
          <p:cNvSpPr>
            <a:spLocks/>
          </p:cNvSpPr>
          <p:nvPr/>
        </p:nvSpPr>
        <p:spPr bwMode="auto">
          <a:xfrm>
            <a:off x="6901444" y="3234851"/>
            <a:ext cx="3643670" cy="482574"/>
          </a:xfrm>
          <a:prstGeom prst="accentCallout2">
            <a:avLst>
              <a:gd name="adj1" fmla="val 21366"/>
              <a:gd name="adj2" fmla="val -1991"/>
              <a:gd name="adj3" fmla="val 22171"/>
              <a:gd name="adj4" fmla="val -43032"/>
              <a:gd name="adj5" fmla="val 22153"/>
              <a:gd name="adj6" fmla="val -59153"/>
            </a:avLst>
          </a:prstGeom>
          <a:noFill/>
          <a:ln w="15875" cmpd="sng">
            <a:solidFill>
              <a:srgbClr val="414455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lvl="0"/>
            <a:r>
              <a:rPr lang="en-US" altLang="zh-CN" sz="1200" dirty="0">
                <a:solidFill>
                  <a:srgbClr val="414455"/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19" name="线形标注 2(带强调线) 5">
            <a:extLst>
              <a:ext uri="{FF2B5EF4-FFF2-40B4-BE49-F238E27FC236}">
                <a16:creationId xmlns="" xmlns:a16="http://schemas.microsoft.com/office/drawing/2014/main" id="{A6B41F35-A44D-4A22-BA49-2409C02F53AD}"/>
              </a:ext>
            </a:extLst>
          </p:cNvPr>
          <p:cNvSpPr>
            <a:spLocks/>
          </p:cNvSpPr>
          <p:nvPr/>
        </p:nvSpPr>
        <p:spPr bwMode="auto">
          <a:xfrm>
            <a:off x="6901444" y="3877759"/>
            <a:ext cx="3643670" cy="481002"/>
          </a:xfrm>
          <a:prstGeom prst="accentCallout2">
            <a:avLst>
              <a:gd name="adj1" fmla="val 48468"/>
              <a:gd name="adj2" fmla="val -2245"/>
              <a:gd name="adj3" fmla="val 47782"/>
              <a:gd name="adj4" fmla="val -82347"/>
              <a:gd name="adj5" fmla="val 82199"/>
              <a:gd name="adj6" fmla="val -85088"/>
            </a:avLst>
          </a:prstGeom>
          <a:noFill/>
          <a:ln w="15875" cmpd="sng">
            <a:solidFill>
              <a:srgbClr val="414455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lvl="0"/>
            <a:r>
              <a:rPr lang="en-US" altLang="zh-CN" sz="1200" dirty="0">
                <a:solidFill>
                  <a:srgbClr val="414455"/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20" name="线形标注 2(带强调线) 6">
            <a:extLst>
              <a:ext uri="{FF2B5EF4-FFF2-40B4-BE49-F238E27FC236}">
                <a16:creationId xmlns="" xmlns:a16="http://schemas.microsoft.com/office/drawing/2014/main" id="{54A3074E-345D-4CB3-A3EC-0DB00D0DEEE9}"/>
              </a:ext>
            </a:extLst>
          </p:cNvPr>
          <p:cNvSpPr>
            <a:spLocks/>
          </p:cNvSpPr>
          <p:nvPr/>
        </p:nvSpPr>
        <p:spPr bwMode="auto">
          <a:xfrm>
            <a:off x="6901444" y="4519096"/>
            <a:ext cx="3643670" cy="482575"/>
          </a:xfrm>
          <a:prstGeom prst="accentCallout2">
            <a:avLst>
              <a:gd name="adj1" fmla="val 21366"/>
              <a:gd name="adj2" fmla="val -1991"/>
              <a:gd name="adj3" fmla="val 22616"/>
              <a:gd name="adj4" fmla="val -23181"/>
              <a:gd name="adj5" fmla="val -39750"/>
              <a:gd name="adj6" fmla="val -31556"/>
            </a:avLst>
          </a:prstGeom>
          <a:noFill/>
          <a:ln w="15875" cmpd="sng">
            <a:solidFill>
              <a:srgbClr val="414455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lvl="0"/>
            <a:r>
              <a:rPr lang="en-US" altLang="zh-CN" sz="1200" dirty="0">
                <a:solidFill>
                  <a:srgbClr val="414455"/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3E84799E-0422-455B-A512-2B7E86635A60}"/>
              </a:ext>
            </a:extLst>
          </p:cNvPr>
          <p:cNvSpPr/>
          <p:nvPr/>
        </p:nvSpPr>
        <p:spPr>
          <a:xfrm>
            <a:off x="4006031" y="2396343"/>
            <a:ext cx="7748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altLang="zh-CN" b="1" dirty="0">
                <a:solidFill>
                  <a:schemeClr val="bg1"/>
                </a:solidFill>
                <a:ea typeface="微软雅黑" pitchFamily="34" charset="-122"/>
                <a:sym typeface="宋体" panose="02010600030101010101" pitchFamily="2" charset="-122"/>
              </a:rPr>
              <a:t>NOTE</a:t>
            </a:r>
            <a:endParaRPr lang="zh-CN" altLang="zh-CN" b="1" dirty="0">
              <a:solidFill>
                <a:schemeClr val="bg1"/>
              </a:solidFill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78C6D862-8220-439D-AB49-C758CD84FD3A}"/>
              </a:ext>
            </a:extLst>
          </p:cNvPr>
          <p:cNvSpPr/>
          <p:nvPr/>
        </p:nvSpPr>
        <p:spPr>
          <a:xfrm>
            <a:off x="5041174" y="3408651"/>
            <a:ext cx="7748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altLang="zh-CN" b="1" dirty="0">
                <a:solidFill>
                  <a:schemeClr val="bg1"/>
                </a:solidFill>
                <a:ea typeface="微软雅黑" pitchFamily="34" charset="-122"/>
                <a:sym typeface="宋体" panose="02010600030101010101" pitchFamily="2" charset="-122"/>
              </a:rPr>
              <a:t>NOTE</a:t>
            </a:r>
            <a:endParaRPr lang="zh-CN" altLang="zh-CN" b="1" dirty="0">
              <a:solidFill>
                <a:schemeClr val="bg1"/>
              </a:solidFill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547E00DA-C787-4D86-B7EB-C80334B1BF71}"/>
              </a:ext>
            </a:extLst>
          </p:cNvPr>
          <p:cNvSpPr/>
          <p:nvPr/>
        </p:nvSpPr>
        <p:spPr>
          <a:xfrm>
            <a:off x="3009888" y="3408651"/>
            <a:ext cx="7748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altLang="zh-CN" b="1" dirty="0">
                <a:solidFill>
                  <a:schemeClr val="bg1"/>
                </a:solidFill>
                <a:ea typeface="微软雅黑" pitchFamily="34" charset="-122"/>
                <a:sym typeface="宋体" panose="02010600030101010101" pitchFamily="2" charset="-122"/>
              </a:rPr>
              <a:t>NOTE</a:t>
            </a:r>
            <a:endParaRPr lang="zh-CN" altLang="zh-CN" b="1" dirty="0">
              <a:solidFill>
                <a:schemeClr val="bg1"/>
              </a:solidFill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F27C0F2D-23C0-403E-9FFB-6F1555733B6C}"/>
              </a:ext>
            </a:extLst>
          </p:cNvPr>
          <p:cNvSpPr/>
          <p:nvPr/>
        </p:nvSpPr>
        <p:spPr>
          <a:xfrm>
            <a:off x="4043001" y="4427075"/>
            <a:ext cx="7748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altLang="zh-CN" b="1" dirty="0">
                <a:solidFill>
                  <a:schemeClr val="bg1"/>
                </a:solidFill>
                <a:ea typeface="微软雅黑" pitchFamily="34" charset="-122"/>
                <a:sym typeface="宋体" panose="02010600030101010101" pitchFamily="2" charset="-122"/>
              </a:rPr>
              <a:t>NOTE</a:t>
            </a:r>
            <a:endParaRPr lang="zh-CN" altLang="zh-CN" b="1" dirty="0">
              <a:solidFill>
                <a:schemeClr val="bg1"/>
              </a:solidFill>
              <a:ea typeface="微软雅黑" pitchFamily="34" charset="-122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153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400"/>
                            </p:stCondLst>
                            <p:childTnLst>
                              <p:par>
                                <p:cTn id="4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4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4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4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4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5" grpId="0" animBg="1"/>
      <p:bldP spid="5" grpId="1" animBg="1"/>
      <p:bldP spid="7" grpId="0" animBg="1"/>
      <p:bldP spid="7" grpId="1" animBg="1"/>
      <p:bldP spid="9" grpId="0" animBg="1"/>
      <p:bldP spid="9" grpId="1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="" xmlns:a16="http://schemas.microsoft.com/office/drawing/2014/main" id="{DC360DAE-402E-4EE6-B25A-B60356AB1F9C}"/>
              </a:ext>
            </a:extLst>
          </p:cNvPr>
          <p:cNvCxnSpPr/>
          <p:nvPr/>
        </p:nvCxnSpPr>
        <p:spPr>
          <a:xfrm flipH="1">
            <a:off x="5134192" y="2810870"/>
            <a:ext cx="4422992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9D867D4F-FF0E-4112-8F6E-98829A9B5BC1}"/>
              </a:ext>
            </a:extLst>
          </p:cNvPr>
          <p:cNvCxnSpPr/>
          <p:nvPr/>
        </p:nvCxnSpPr>
        <p:spPr>
          <a:xfrm flipH="1">
            <a:off x="5556235" y="3418048"/>
            <a:ext cx="4000949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3C36B195-690B-403C-82A1-5E281E6363FE}"/>
              </a:ext>
            </a:extLst>
          </p:cNvPr>
          <p:cNvCxnSpPr/>
          <p:nvPr/>
        </p:nvCxnSpPr>
        <p:spPr>
          <a:xfrm flipH="1">
            <a:off x="3670530" y="4014344"/>
            <a:ext cx="5886654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771D36E9-6908-49CB-B119-F5890EC7B5BE}"/>
              </a:ext>
            </a:extLst>
          </p:cNvPr>
          <p:cNvCxnSpPr/>
          <p:nvPr/>
        </p:nvCxnSpPr>
        <p:spPr>
          <a:xfrm flipH="1">
            <a:off x="4706197" y="4608410"/>
            <a:ext cx="485098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流程图: 决策 5">
            <a:extLst>
              <a:ext uri="{FF2B5EF4-FFF2-40B4-BE49-F238E27FC236}">
                <a16:creationId xmlns="" xmlns:a16="http://schemas.microsoft.com/office/drawing/2014/main" id="{8B3D0242-E836-47EC-B667-C02E68DE33E4}"/>
              </a:ext>
            </a:extLst>
          </p:cNvPr>
          <p:cNvSpPr/>
          <p:nvPr/>
        </p:nvSpPr>
        <p:spPr>
          <a:xfrm>
            <a:off x="3940560" y="2098303"/>
            <a:ext cx="1237634" cy="1157448"/>
          </a:xfrm>
          <a:prstGeom prst="flowChartDecision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/>
              <a:t>20%</a:t>
            </a:r>
            <a:endParaRPr lang="zh-CN" altLang="en-US" sz="1800"/>
          </a:p>
        </p:txBody>
      </p:sp>
      <p:sp>
        <p:nvSpPr>
          <p:cNvPr id="7" name="流程图: 决策 6">
            <a:extLst>
              <a:ext uri="{FF2B5EF4-FFF2-40B4-BE49-F238E27FC236}">
                <a16:creationId xmlns="" xmlns:a16="http://schemas.microsoft.com/office/drawing/2014/main" id="{51BB6DD4-39AF-4E2A-883F-EF7AE074F495}"/>
              </a:ext>
            </a:extLst>
          </p:cNvPr>
          <p:cNvSpPr/>
          <p:nvPr/>
        </p:nvSpPr>
        <p:spPr>
          <a:xfrm>
            <a:off x="3783016" y="3388240"/>
            <a:ext cx="1503190" cy="1464369"/>
          </a:xfrm>
          <a:prstGeom prst="flowChartDecision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/>
              <a:t>35%</a:t>
            </a:r>
            <a:endParaRPr lang="zh-CN" altLang="en-US" sz="1800"/>
          </a:p>
        </p:txBody>
      </p:sp>
      <p:sp>
        <p:nvSpPr>
          <p:cNvPr id="8" name="流程图: 决策 7">
            <a:extLst>
              <a:ext uri="{FF2B5EF4-FFF2-40B4-BE49-F238E27FC236}">
                <a16:creationId xmlns="" xmlns:a16="http://schemas.microsoft.com/office/drawing/2014/main" id="{26D3A59D-08C7-49E6-8DC9-D93B916AF4EB}"/>
              </a:ext>
            </a:extLst>
          </p:cNvPr>
          <p:cNvSpPr/>
          <p:nvPr/>
        </p:nvSpPr>
        <p:spPr>
          <a:xfrm>
            <a:off x="2543376" y="2389129"/>
            <a:ext cx="1887727" cy="1838975"/>
          </a:xfrm>
          <a:prstGeom prst="flowChartDecisi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/>
              <a:t>55%</a:t>
            </a:r>
            <a:endParaRPr lang="zh-CN" altLang="en-US" sz="2400"/>
          </a:p>
        </p:txBody>
      </p:sp>
      <p:sp>
        <p:nvSpPr>
          <p:cNvPr id="9" name="流程图: 决策 8">
            <a:extLst>
              <a:ext uri="{FF2B5EF4-FFF2-40B4-BE49-F238E27FC236}">
                <a16:creationId xmlns="" xmlns:a16="http://schemas.microsoft.com/office/drawing/2014/main" id="{AFF40DE8-B272-4BA8-AB8F-33E7F510C442}"/>
              </a:ext>
            </a:extLst>
          </p:cNvPr>
          <p:cNvSpPr/>
          <p:nvPr/>
        </p:nvSpPr>
        <p:spPr>
          <a:xfrm>
            <a:off x="4628819" y="2862778"/>
            <a:ext cx="1010746" cy="945260"/>
          </a:xfrm>
          <a:prstGeom prst="flowChartDecision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00"/>
              <a:t>10%</a:t>
            </a:r>
            <a:endParaRPr lang="zh-CN" altLang="en-US" sz="1500"/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EE3C5BAC-90E4-4D63-B2A8-CCC47CAC80E1}"/>
              </a:ext>
            </a:extLst>
          </p:cNvPr>
          <p:cNvSpPr/>
          <p:nvPr/>
        </p:nvSpPr>
        <p:spPr>
          <a:xfrm>
            <a:off x="6643402" y="2295201"/>
            <a:ext cx="29242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tr-TR" altLang="zh-CN" sz="1200" b="1" dirty="0">
                <a:solidFill>
                  <a:srgbClr val="414455"/>
                </a:solidFill>
                <a:ea typeface="微软雅黑" pitchFamily="34" charset="-122"/>
                <a:cs typeface="华文黑体" pitchFamily="2" charset="-122"/>
              </a:rPr>
              <a:t>NOTE </a:t>
            </a:r>
            <a:r>
              <a:rPr lang="tr-TR" altLang="zh-CN" sz="1200" b="1" dirty="0" smtClean="0">
                <a:solidFill>
                  <a:srgbClr val="414455"/>
                </a:solidFill>
                <a:ea typeface="微软雅黑" pitchFamily="34" charset="-122"/>
                <a:cs typeface="华文黑体" pitchFamily="2" charset="-122"/>
              </a:rPr>
              <a:t>HERE</a:t>
            </a:r>
          </a:p>
          <a:p>
            <a:pPr algn="r"/>
            <a:r>
              <a:rPr lang="en-US" altLang="zh-CN" sz="1200" dirty="0">
                <a:solidFill>
                  <a:srgbClr val="414455"/>
                </a:solidFill>
                <a:ea typeface="微软雅黑" pitchFamily="34" charset="-122"/>
                <a:cs typeface="华文黑体" pitchFamily="2" charset="-122"/>
              </a:rPr>
              <a:t>Go ahead and replace it with your own text.</a:t>
            </a:r>
            <a:endParaRPr lang="zh-CN" altLang="en-US" sz="1200" dirty="0">
              <a:solidFill>
                <a:srgbClr val="414455"/>
              </a:solidFill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9188481-81A7-42D7-9B8B-4150D8478D8A}"/>
              </a:ext>
            </a:extLst>
          </p:cNvPr>
          <p:cNvSpPr/>
          <p:nvPr/>
        </p:nvSpPr>
        <p:spPr>
          <a:xfrm>
            <a:off x="6578915" y="2893498"/>
            <a:ext cx="29242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tr-TR" altLang="zh-CN" sz="1200" b="1" dirty="0">
                <a:solidFill>
                  <a:srgbClr val="414455"/>
                </a:solidFill>
                <a:ea typeface="微软雅黑" pitchFamily="34" charset="-122"/>
                <a:cs typeface="华文黑体" pitchFamily="2" charset="-122"/>
              </a:rPr>
              <a:t>NOTE </a:t>
            </a:r>
            <a:r>
              <a:rPr lang="tr-TR" altLang="zh-CN" sz="1200" b="1" dirty="0" smtClean="0">
                <a:solidFill>
                  <a:srgbClr val="414455"/>
                </a:solidFill>
                <a:ea typeface="微软雅黑" pitchFamily="34" charset="-122"/>
                <a:cs typeface="华文黑体" pitchFamily="2" charset="-122"/>
              </a:rPr>
              <a:t>HERE</a:t>
            </a:r>
          </a:p>
          <a:p>
            <a:pPr lvl="0" algn="r"/>
            <a:r>
              <a:rPr lang="en-US" altLang="zh-CN" sz="1200" dirty="0" smtClean="0">
                <a:solidFill>
                  <a:srgbClr val="414455"/>
                </a:solidFill>
                <a:ea typeface="微软雅黑" pitchFamily="34" charset="-122"/>
                <a:cs typeface="华文黑体" pitchFamily="2" charset="-122"/>
              </a:rPr>
              <a:t>Go </a:t>
            </a:r>
            <a:r>
              <a:rPr lang="en-US" altLang="zh-CN" sz="1200" dirty="0">
                <a:solidFill>
                  <a:srgbClr val="414455"/>
                </a:solidFill>
                <a:ea typeface="微软雅黑" pitchFamily="34" charset="-122"/>
                <a:cs typeface="华文黑体" pitchFamily="2" charset="-122"/>
              </a:rPr>
              <a:t>ahead and replace it with your own text.</a:t>
            </a:r>
            <a:endParaRPr lang="zh-CN" altLang="en-US" sz="1200" dirty="0">
              <a:solidFill>
                <a:srgbClr val="414455"/>
              </a:solidFill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061CD374-BC5E-4027-8B82-B707663194F9}"/>
              </a:ext>
            </a:extLst>
          </p:cNvPr>
          <p:cNvSpPr/>
          <p:nvPr/>
        </p:nvSpPr>
        <p:spPr>
          <a:xfrm>
            <a:off x="6578915" y="3502712"/>
            <a:ext cx="29242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tr-TR" altLang="zh-CN" sz="1200" b="1" dirty="0">
                <a:solidFill>
                  <a:srgbClr val="414455"/>
                </a:solidFill>
                <a:ea typeface="微软雅黑" pitchFamily="34" charset="-122"/>
                <a:cs typeface="华文黑体" pitchFamily="2" charset="-122"/>
              </a:rPr>
              <a:t>NOTE </a:t>
            </a:r>
            <a:r>
              <a:rPr lang="tr-TR" altLang="zh-CN" sz="1200" b="1" dirty="0" smtClean="0">
                <a:solidFill>
                  <a:srgbClr val="414455"/>
                </a:solidFill>
                <a:ea typeface="微软雅黑" pitchFamily="34" charset="-122"/>
                <a:cs typeface="华文黑体" pitchFamily="2" charset="-122"/>
              </a:rPr>
              <a:t>HERE</a:t>
            </a:r>
          </a:p>
          <a:p>
            <a:pPr lvl="0" algn="r"/>
            <a:r>
              <a:rPr lang="en-US" altLang="zh-CN" sz="1200" dirty="0">
                <a:solidFill>
                  <a:srgbClr val="414455"/>
                </a:solidFill>
                <a:ea typeface="微软雅黑" pitchFamily="34" charset="-122"/>
                <a:cs typeface="华文黑体" pitchFamily="2" charset="-122"/>
              </a:rPr>
              <a:t>Go ahead and replace it with your own text.</a:t>
            </a:r>
            <a:endParaRPr lang="zh-CN" altLang="en-US" sz="1200" dirty="0">
              <a:solidFill>
                <a:srgbClr val="414455"/>
              </a:solidFill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FB4420E9-FDE3-4908-BA89-0D43EAE96CEE}"/>
              </a:ext>
            </a:extLst>
          </p:cNvPr>
          <p:cNvSpPr/>
          <p:nvPr/>
        </p:nvSpPr>
        <p:spPr>
          <a:xfrm>
            <a:off x="6578915" y="4109430"/>
            <a:ext cx="29242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tr-TR" altLang="zh-CN" sz="1200" b="1" dirty="0">
                <a:solidFill>
                  <a:srgbClr val="414455"/>
                </a:solidFill>
                <a:ea typeface="微软雅黑" pitchFamily="34" charset="-122"/>
                <a:cs typeface="华文黑体" pitchFamily="2" charset="-122"/>
              </a:rPr>
              <a:t>NOTE </a:t>
            </a:r>
            <a:r>
              <a:rPr lang="tr-TR" altLang="zh-CN" sz="1200" b="1" dirty="0" smtClean="0">
                <a:solidFill>
                  <a:srgbClr val="414455"/>
                </a:solidFill>
                <a:ea typeface="微软雅黑" pitchFamily="34" charset="-122"/>
                <a:cs typeface="华文黑体" pitchFamily="2" charset="-122"/>
              </a:rPr>
              <a:t>HERE</a:t>
            </a:r>
          </a:p>
          <a:p>
            <a:pPr lvl="0" algn="r"/>
            <a:r>
              <a:rPr lang="en-US" altLang="zh-CN" sz="1200" dirty="0">
                <a:solidFill>
                  <a:srgbClr val="414455"/>
                </a:solidFill>
                <a:ea typeface="微软雅黑" pitchFamily="34" charset="-122"/>
                <a:cs typeface="华文黑体" pitchFamily="2" charset="-122"/>
              </a:rPr>
              <a:t>Go ahead and replace it with your own text.</a:t>
            </a:r>
            <a:endParaRPr lang="zh-CN" altLang="en-US" sz="1200" dirty="0">
              <a:solidFill>
                <a:srgbClr val="414455"/>
              </a:solidFill>
              <a:ea typeface="微软雅黑" pitchFamily="34" charset="-122"/>
              <a:cs typeface="华文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7275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4">
            <a:extLst>
              <a:ext uri="{FF2B5EF4-FFF2-40B4-BE49-F238E27FC236}">
                <a16:creationId xmlns="" xmlns:a16="http://schemas.microsoft.com/office/drawing/2014/main" id="{50EB6D64-D5DA-4457-8584-C6A3D6BF4B37}"/>
              </a:ext>
            </a:extLst>
          </p:cNvPr>
          <p:cNvSpPr txBox="1"/>
          <p:nvPr/>
        </p:nvSpPr>
        <p:spPr>
          <a:xfrm>
            <a:off x="2812987" y="662556"/>
            <a:ext cx="1967205" cy="470898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30000" b="1" dirty="0">
                <a:solidFill>
                  <a:srgbClr val="414455"/>
                </a:solidFill>
                <a:ea typeface="微软雅黑" pitchFamily="34" charset="-122"/>
                <a:cs typeface="Arial" pitchFamily="34" charset="0"/>
              </a:rPr>
              <a:t>?</a:t>
            </a:r>
            <a:endParaRPr lang="zh-CN" altLang="en-US" sz="30000" b="1" dirty="0">
              <a:solidFill>
                <a:srgbClr val="414455"/>
              </a:solidFill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3" name="浅色圆形4">
            <a:extLst>
              <a:ext uri="{FF2B5EF4-FFF2-40B4-BE49-F238E27FC236}">
                <a16:creationId xmlns="" xmlns:a16="http://schemas.microsoft.com/office/drawing/2014/main" id="{E3312610-0668-4047-9CC0-B696B74543DD}"/>
              </a:ext>
            </a:extLst>
          </p:cNvPr>
          <p:cNvSpPr/>
          <p:nvPr/>
        </p:nvSpPr>
        <p:spPr>
          <a:xfrm>
            <a:off x="2929518" y="3807055"/>
            <a:ext cx="2286000" cy="2286000"/>
          </a:xfrm>
          <a:prstGeom prst="ellipse">
            <a:avLst/>
          </a:prstGeom>
          <a:solidFill>
            <a:srgbClr val="414455"/>
          </a:solidFill>
          <a:ln w="3175">
            <a:solidFill>
              <a:srgbClr val="D7D7D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深色圆形4">
            <a:extLst>
              <a:ext uri="{FF2B5EF4-FFF2-40B4-BE49-F238E27FC236}">
                <a16:creationId xmlns="" xmlns:a16="http://schemas.microsoft.com/office/drawing/2014/main" id="{AF511373-33E7-4E13-ACE3-D1319E88BE25}"/>
              </a:ext>
            </a:extLst>
          </p:cNvPr>
          <p:cNvSpPr/>
          <p:nvPr/>
        </p:nvSpPr>
        <p:spPr>
          <a:xfrm>
            <a:off x="2929518" y="3807055"/>
            <a:ext cx="2286000" cy="22860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">
            <a:solidFill>
              <a:srgbClr val="D7D7D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浅色圆形3">
            <a:extLst>
              <a:ext uri="{FF2B5EF4-FFF2-40B4-BE49-F238E27FC236}">
                <a16:creationId xmlns="" xmlns:a16="http://schemas.microsoft.com/office/drawing/2014/main" id="{5F268828-3B58-4830-88AB-4CE88F17A817}"/>
              </a:ext>
            </a:extLst>
          </p:cNvPr>
          <p:cNvSpPr/>
          <p:nvPr/>
        </p:nvSpPr>
        <p:spPr>
          <a:xfrm>
            <a:off x="3255749" y="4133286"/>
            <a:ext cx="1633538" cy="1633538"/>
          </a:xfrm>
          <a:prstGeom prst="ellipse">
            <a:avLst/>
          </a:prstGeom>
          <a:solidFill>
            <a:srgbClr val="414455"/>
          </a:solidFill>
          <a:ln w="3175">
            <a:solidFill>
              <a:srgbClr val="D7D7D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深色圆形3">
            <a:extLst>
              <a:ext uri="{FF2B5EF4-FFF2-40B4-BE49-F238E27FC236}">
                <a16:creationId xmlns="" xmlns:a16="http://schemas.microsoft.com/office/drawing/2014/main" id="{61E64470-4AAF-4556-8D2A-5DA3F21366EE}"/>
              </a:ext>
            </a:extLst>
          </p:cNvPr>
          <p:cNvSpPr/>
          <p:nvPr/>
        </p:nvSpPr>
        <p:spPr>
          <a:xfrm>
            <a:off x="3255749" y="4133286"/>
            <a:ext cx="1633538" cy="1633538"/>
          </a:xfrm>
          <a:prstGeom prst="ellipse">
            <a:avLst/>
          </a:prstGeom>
          <a:solidFill>
            <a:srgbClr val="414455"/>
          </a:solidFill>
          <a:ln w="3175">
            <a:solidFill>
              <a:srgbClr val="D7D7D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浅色圆形2">
            <a:extLst>
              <a:ext uri="{FF2B5EF4-FFF2-40B4-BE49-F238E27FC236}">
                <a16:creationId xmlns="" xmlns:a16="http://schemas.microsoft.com/office/drawing/2014/main" id="{A5AC9163-B839-443D-915D-5B95FBA978DE}"/>
              </a:ext>
            </a:extLst>
          </p:cNvPr>
          <p:cNvSpPr/>
          <p:nvPr/>
        </p:nvSpPr>
        <p:spPr>
          <a:xfrm>
            <a:off x="3583172" y="4460709"/>
            <a:ext cx="978694" cy="978694"/>
          </a:xfrm>
          <a:prstGeom prst="ellipse">
            <a:avLst/>
          </a:prstGeom>
          <a:solidFill>
            <a:srgbClr val="414455"/>
          </a:solidFill>
          <a:ln w="3175">
            <a:solidFill>
              <a:srgbClr val="D7D7D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" name="深色圆形2">
            <a:extLst>
              <a:ext uri="{FF2B5EF4-FFF2-40B4-BE49-F238E27FC236}">
                <a16:creationId xmlns="" xmlns:a16="http://schemas.microsoft.com/office/drawing/2014/main" id="{F75B0540-D96D-460A-863D-65147375FD54}"/>
              </a:ext>
            </a:extLst>
          </p:cNvPr>
          <p:cNvSpPr/>
          <p:nvPr/>
        </p:nvSpPr>
        <p:spPr>
          <a:xfrm>
            <a:off x="3583172" y="4460709"/>
            <a:ext cx="978694" cy="978694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">
            <a:solidFill>
              <a:srgbClr val="D7D7D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" name="浅色圆形1">
            <a:extLst>
              <a:ext uri="{FF2B5EF4-FFF2-40B4-BE49-F238E27FC236}">
                <a16:creationId xmlns="" xmlns:a16="http://schemas.microsoft.com/office/drawing/2014/main" id="{84F906BC-0625-4D5D-88B6-E2BC2CA9282B}"/>
              </a:ext>
            </a:extLst>
          </p:cNvPr>
          <p:cNvSpPr/>
          <p:nvPr/>
        </p:nvSpPr>
        <p:spPr>
          <a:xfrm>
            <a:off x="3909403" y="4786940"/>
            <a:ext cx="326231" cy="326231"/>
          </a:xfrm>
          <a:prstGeom prst="ellipse">
            <a:avLst/>
          </a:prstGeom>
          <a:solidFill>
            <a:srgbClr val="414455"/>
          </a:solidFill>
          <a:ln w="3175">
            <a:solidFill>
              <a:srgbClr val="D7D7D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深色圆形1">
            <a:extLst>
              <a:ext uri="{FF2B5EF4-FFF2-40B4-BE49-F238E27FC236}">
                <a16:creationId xmlns="" xmlns:a16="http://schemas.microsoft.com/office/drawing/2014/main" id="{8496A898-2805-4289-9CBB-0DE4E25C4FDB}"/>
              </a:ext>
            </a:extLst>
          </p:cNvPr>
          <p:cNvSpPr/>
          <p:nvPr/>
        </p:nvSpPr>
        <p:spPr>
          <a:xfrm>
            <a:off x="3909403" y="4786940"/>
            <a:ext cx="326231" cy="326231"/>
          </a:xfrm>
          <a:prstGeom prst="ellipse">
            <a:avLst/>
          </a:prstGeom>
          <a:solidFill>
            <a:srgbClr val="414455"/>
          </a:solidFill>
          <a:ln w="3175">
            <a:solidFill>
              <a:srgbClr val="D7D7D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横线1">
            <a:extLst>
              <a:ext uri="{FF2B5EF4-FFF2-40B4-BE49-F238E27FC236}">
                <a16:creationId xmlns="" xmlns:a16="http://schemas.microsoft.com/office/drawing/2014/main" id="{4D85DD2C-E5B3-4199-A2C9-53427AF35A90}"/>
              </a:ext>
            </a:extLst>
          </p:cNvPr>
          <p:cNvSpPr/>
          <p:nvPr/>
        </p:nvSpPr>
        <p:spPr bwMode="auto">
          <a:xfrm>
            <a:off x="6760087" y="3318899"/>
            <a:ext cx="615141" cy="0"/>
          </a:xfrm>
          <a:prstGeom prst="line">
            <a:avLst/>
          </a:prstGeom>
          <a:gradFill>
            <a:gsLst>
              <a:gs pos="100000">
                <a:schemeClr val="accent5">
                  <a:lumMod val="20000"/>
                  <a:lumOff val="80000"/>
                </a:schemeClr>
              </a:gs>
              <a:gs pos="51657">
                <a:schemeClr val="accent6"/>
              </a:gs>
              <a:gs pos="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 w="9525">
            <a:solidFill>
              <a:srgbClr val="414455"/>
            </a:solidFill>
            <a:round/>
            <a:headEnd/>
            <a:tailEnd/>
          </a:ln>
          <a:effectLst/>
        </p:spPr>
      </p:sp>
      <p:sp>
        <p:nvSpPr>
          <p:cNvPr id="32" name="文本1">
            <a:extLst>
              <a:ext uri="{FF2B5EF4-FFF2-40B4-BE49-F238E27FC236}">
                <a16:creationId xmlns="" xmlns:a16="http://schemas.microsoft.com/office/drawing/2014/main" id="{752285A5-3121-4E19-BC8A-EEE840F12BA8}"/>
              </a:ext>
            </a:extLst>
          </p:cNvPr>
          <p:cNvSpPr/>
          <p:nvPr/>
        </p:nvSpPr>
        <p:spPr bwMode="auto">
          <a:xfrm>
            <a:off x="7431614" y="2916468"/>
            <a:ext cx="2378544" cy="517922"/>
          </a:xfrm>
          <a:custGeom>
            <a:avLst/>
            <a:gdLst>
              <a:gd name="connsiteX0" fmla="*/ 0 w 1524000"/>
              <a:gd name="connsiteY0" fmla="*/ 0 h 728980"/>
              <a:gd name="connsiteX1" fmla="*/ 1524000 w 1524000"/>
              <a:gd name="connsiteY1" fmla="*/ 0 h 728980"/>
              <a:gd name="connsiteX2" fmla="*/ 1524000 w 1524000"/>
              <a:gd name="connsiteY2" fmla="*/ 728980 h 728980"/>
              <a:gd name="connsiteX3" fmla="*/ 0 w 1524000"/>
              <a:gd name="connsiteY3" fmla="*/ 728980 h 728980"/>
              <a:gd name="connsiteX4" fmla="*/ 0 w 1524000"/>
              <a:gd name="connsiteY4" fmla="*/ 0 h 72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728980">
                <a:moveTo>
                  <a:pt x="0" y="0"/>
                </a:moveTo>
                <a:lnTo>
                  <a:pt x="1524000" y="0"/>
                </a:lnTo>
                <a:lnTo>
                  <a:pt x="1524000" y="728980"/>
                </a:lnTo>
                <a:lnTo>
                  <a:pt x="0" y="728980"/>
                </a:lnTo>
                <a:lnTo>
                  <a:pt x="0" y="0"/>
                </a:lnTo>
                <a:close/>
              </a:path>
            </a:pathLst>
          </a:custGeom>
          <a:noFill/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/>
          <a:lstStyle/>
          <a:p>
            <a:pPr algn="ctr">
              <a:defRPr/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itchFamily="34" charset="-122"/>
              </a:rPr>
              <a:t>Go ahead and replace it with your own text.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33" name="斜线1">
            <a:extLst>
              <a:ext uri="{FF2B5EF4-FFF2-40B4-BE49-F238E27FC236}">
                <a16:creationId xmlns="" xmlns:a16="http://schemas.microsoft.com/office/drawing/2014/main" id="{BDE10000-3344-43A9-9AA2-89FA3E0C087E}"/>
              </a:ext>
            </a:extLst>
          </p:cNvPr>
          <p:cNvSpPr/>
          <p:nvPr/>
        </p:nvSpPr>
        <p:spPr bwMode="auto">
          <a:xfrm rot="5400000">
            <a:off x="4598938" y="2773428"/>
            <a:ext cx="1615679" cy="2706620"/>
          </a:xfrm>
          <a:prstGeom prst="line">
            <a:avLst/>
          </a:prstGeom>
          <a:gradFill>
            <a:gsLst>
              <a:gs pos="100000">
                <a:schemeClr val="accent5">
                  <a:lumMod val="20000"/>
                  <a:lumOff val="80000"/>
                </a:schemeClr>
              </a:gs>
              <a:gs pos="51657">
                <a:schemeClr val="accent6"/>
              </a:gs>
              <a:gs pos="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 w="9525">
            <a:solidFill>
              <a:srgbClr val="414455"/>
            </a:solidFill>
            <a:round/>
            <a:headEnd/>
            <a:tailEnd/>
          </a:ln>
          <a:effectLst/>
        </p:spPr>
      </p:sp>
      <p:sp>
        <p:nvSpPr>
          <p:cNvPr id="34" name="横线2">
            <a:extLst>
              <a:ext uri="{FF2B5EF4-FFF2-40B4-BE49-F238E27FC236}">
                <a16:creationId xmlns="" xmlns:a16="http://schemas.microsoft.com/office/drawing/2014/main" id="{6E6B7C8F-0BB4-4F75-A183-4A012D7DCF43}"/>
              </a:ext>
            </a:extLst>
          </p:cNvPr>
          <p:cNvSpPr/>
          <p:nvPr/>
        </p:nvSpPr>
        <p:spPr bwMode="auto">
          <a:xfrm>
            <a:off x="6447165" y="3865396"/>
            <a:ext cx="615140" cy="0"/>
          </a:xfrm>
          <a:prstGeom prst="line">
            <a:avLst/>
          </a:prstGeom>
          <a:gradFill>
            <a:gsLst>
              <a:gs pos="100000">
                <a:schemeClr val="accent5">
                  <a:lumMod val="20000"/>
                  <a:lumOff val="80000"/>
                </a:schemeClr>
              </a:gs>
              <a:gs pos="51657">
                <a:schemeClr val="accent6"/>
              </a:gs>
              <a:gs pos="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 w="9525">
            <a:solidFill>
              <a:srgbClr val="414455"/>
            </a:solidFill>
            <a:round/>
            <a:headEnd/>
            <a:tailEnd/>
          </a:ln>
          <a:effectLst/>
        </p:spPr>
      </p:sp>
      <p:sp>
        <p:nvSpPr>
          <p:cNvPr id="35" name="文本2">
            <a:extLst>
              <a:ext uri="{FF2B5EF4-FFF2-40B4-BE49-F238E27FC236}">
                <a16:creationId xmlns="" xmlns:a16="http://schemas.microsoft.com/office/drawing/2014/main" id="{8BD95321-403B-423E-BA99-C92368816045}"/>
              </a:ext>
            </a:extLst>
          </p:cNvPr>
          <p:cNvSpPr/>
          <p:nvPr/>
        </p:nvSpPr>
        <p:spPr bwMode="auto">
          <a:xfrm>
            <a:off x="7118694" y="3564168"/>
            <a:ext cx="2378543" cy="517922"/>
          </a:xfrm>
          <a:custGeom>
            <a:avLst/>
            <a:gdLst>
              <a:gd name="connsiteX0" fmla="*/ 0 w 1524000"/>
              <a:gd name="connsiteY0" fmla="*/ 0 h 728980"/>
              <a:gd name="connsiteX1" fmla="*/ 1524000 w 1524000"/>
              <a:gd name="connsiteY1" fmla="*/ 0 h 728980"/>
              <a:gd name="connsiteX2" fmla="*/ 1524000 w 1524000"/>
              <a:gd name="connsiteY2" fmla="*/ 728980 h 728980"/>
              <a:gd name="connsiteX3" fmla="*/ 0 w 1524000"/>
              <a:gd name="connsiteY3" fmla="*/ 728980 h 728980"/>
              <a:gd name="connsiteX4" fmla="*/ 0 w 1524000"/>
              <a:gd name="connsiteY4" fmla="*/ 0 h 72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728980">
                <a:moveTo>
                  <a:pt x="0" y="0"/>
                </a:moveTo>
                <a:lnTo>
                  <a:pt x="1524000" y="0"/>
                </a:lnTo>
                <a:lnTo>
                  <a:pt x="1524000" y="728980"/>
                </a:lnTo>
                <a:lnTo>
                  <a:pt x="0" y="728980"/>
                </a:lnTo>
                <a:lnTo>
                  <a:pt x="0" y="0"/>
                </a:lnTo>
                <a:close/>
              </a:path>
            </a:pathLst>
          </a:custGeom>
          <a:noFill/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/>
          <a:lstStyle/>
          <a:p>
            <a:pPr lvl="0" algn="ctr">
              <a:defRPr/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itchFamily="34" charset="-122"/>
              </a:rPr>
              <a:t>Go ahead and replace it with your own text.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36" name="斜线2">
            <a:extLst>
              <a:ext uri="{FF2B5EF4-FFF2-40B4-BE49-F238E27FC236}">
                <a16:creationId xmlns="" xmlns:a16="http://schemas.microsoft.com/office/drawing/2014/main" id="{1487F96B-A144-4D8D-94C8-383EFA39E186}"/>
              </a:ext>
            </a:extLst>
          </p:cNvPr>
          <p:cNvSpPr/>
          <p:nvPr/>
        </p:nvSpPr>
        <p:spPr bwMode="auto">
          <a:xfrm rot="5400000">
            <a:off x="4721589" y="3468738"/>
            <a:ext cx="1326356" cy="2119673"/>
          </a:xfrm>
          <a:prstGeom prst="line">
            <a:avLst/>
          </a:prstGeom>
          <a:gradFill>
            <a:gsLst>
              <a:gs pos="100000">
                <a:schemeClr val="accent5">
                  <a:lumMod val="20000"/>
                  <a:lumOff val="80000"/>
                </a:schemeClr>
              </a:gs>
              <a:gs pos="51657">
                <a:schemeClr val="accent6"/>
              </a:gs>
              <a:gs pos="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 w="9525">
            <a:solidFill>
              <a:srgbClr val="414455"/>
            </a:solidFill>
            <a:round/>
            <a:headEnd/>
            <a:tailEnd/>
          </a:ln>
          <a:effectLst/>
        </p:spPr>
      </p:sp>
      <p:sp>
        <p:nvSpPr>
          <p:cNvPr id="37" name="横线3">
            <a:extLst>
              <a:ext uri="{FF2B5EF4-FFF2-40B4-BE49-F238E27FC236}">
                <a16:creationId xmlns="" xmlns:a16="http://schemas.microsoft.com/office/drawing/2014/main" id="{09DD1B12-E865-4FE3-91A9-F6CA45B90FB6}"/>
              </a:ext>
            </a:extLst>
          </p:cNvPr>
          <p:cNvSpPr/>
          <p:nvPr/>
        </p:nvSpPr>
        <p:spPr bwMode="auto">
          <a:xfrm>
            <a:off x="6186398" y="4411893"/>
            <a:ext cx="615140" cy="0"/>
          </a:xfrm>
          <a:prstGeom prst="line">
            <a:avLst/>
          </a:prstGeom>
          <a:gradFill>
            <a:gsLst>
              <a:gs pos="100000">
                <a:schemeClr val="accent5">
                  <a:lumMod val="20000"/>
                  <a:lumOff val="80000"/>
                </a:schemeClr>
              </a:gs>
              <a:gs pos="51657">
                <a:schemeClr val="accent6"/>
              </a:gs>
              <a:gs pos="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 w="9525">
            <a:solidFill>
              <a:srgbClr val="414455"/>
            </a:solidFill>
            <a:round/>
            <a:headEnd/>
            <a:tailEnd/>
          </a:ln>
          <a:effectLst/>
        </p:spPr>
      </p:sp>
      <p:sp>
        <p:nvSpPr>
          <p:cNvPr id="38" name="文本3">
            <a:extLst>
              <a:ext uri="{FF2B5EF4-FFF2-40B4-BE49-F238E27FC236}">
                <a16:creationId xmlns="" xmlns:a16="http://schemas.microsoft.com/office/drawing/2014/main" id="{60ABD391-AA03-4711-A220-0FE060DB94A8}"/>
              </a:ext>
            </a:extLst>
          </p:cNvPr>
          <p:cNvSpPr/>
          <p:nvPr/>
        </p:nvSpPr>
        <p:spPr bwMode="auto">
          <a:xfrm>
            <a:off x="6857926" y="4205915"/>
            <a:ext cx="2378544" cy="517922"/>
          </a:xfrm>
          <a:custGeom>
            <a:avLst/>
            <a:gdLst>
              <a:gd name="connsiteX0" fmla="*/ 0 w 1524000"/>
              <a:gd name="connsiteY0" fmla="*/ 0 h 728980"/>
              <a:gd name="connsiteX1" fmla="*/ 1524000 w 1524000"/>
              <a:gd name="connsiteY1" fmla="*/ 0 h 728980"/>
              <a:gd name="connsiteX2" fmla="*/ 1524000 w 1524000"/>
              <a:gd name="connsiteY2" fmla="*/ 728980 h 728980"/>
              <a:gd name="connsiteX3" fmla="*/ 0 w 1524000"/>
              <a:gd name="connsiteY3" fmla="*/ 728980 h 728980"/>
              <a:gd name="connsiteX4" fmla="*/ 0 w 1524000"/>
              <a:gd name="connsiteY4" fmla="*/ 0 h 72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728980">
                <a:moveTo>
                  <a:pt x="0" y="0"/>
                </a:moveTo>
                <a:lnTo>
                  <a:pt x="1524000" y="0"/>
                </a:lnTo>
                <a:lnTo>
                  <a:pt x="1524000" y="728980"/>
                </a:lnTo>
                <a:lnTo>
                  <a:pt x="0" y="728980"/>
                </a:lnTo>
                <a:lnTo>
                  <a:pt x="0" y="0"/>
                </a:lnTo>
                <a:close/>
              </a:path>
            </a:pathLst>
          </a:custGeom>
          <a:noFill/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/>
          <a:lstStyle/>
          <a:p>
            <a:pPr lvl="0" algn="ctr">
              <a:defRPr/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itchFamily="34" charset="-122"/>
              </a:rPr>
              <a:t>Go ahead and replace it with your own text.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39" name="斜线3">
            <a:extLst>
              <a:ext uri="{FF2B5EF4-FFF2-40B4-BE49-F238E27FC236}">
                <a16:creationId xmlns="" xmlns:a16="http://schemas.microsoft.com/office/drawing/2014/main" id="{657233EC-A93E-4ED4-AD70-A87ECD7935BF}"/>
              </a:ext>
            </a:extLst>
          </p:cNvPr>
          <p:cNvSpPr/>
          <p:nvPr/>
        </p:nvSpPr>
        <p:spPr bwMode="auto">
          <a:xfrm rot="5400000">
            <a:off x="4862758" y="4100285"/>
            <a:ext cx="1012031" cy="1635248"/>
          </a:xfrm>
          <a:prstGeom prst="line">
            <a:avLst/>
          </a:prstGeom>
          <a:gradFill>
            <a:gsLst>
              <a:gs pos="100000">
                <a:schemeClr val="accent5">
                  <a:lumMod val="20000"/>
                  <a:lumOff val="80000"/>
                </a:schemeClr>
              </a:gs>
              <a:gs pos="51657">
                <a:schemeClr val="accent6"/>
              </a:gs>
              <a:gs pos="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 w="9525">
            <a:solidFill>
              <a:srgbClr val="414455"/>
            </a:solidFill>
            <a:round/>
            <a:headEnd/>
            <a:tailEnd/>
          </a:ln>
          <a:effectLst/>
        </p:spPr>
      </p:sp>
      <p:sp>
        <p:nvSpPr>
          <p:cNvPr id="40" name="横线4">
            <a:extLst>
              <a:ext uri="{FF2B5EF4-FFF2-40B4-BE49-F238E27FC236}">
                <a16:creationId xmlns="" xmlns:a16="http://schemas.microsoft.com/office/drawing/2014/main" id="{8A40C14D-89F0-4DFD-BA8E-5747DC6EE05F}"/>
              </a:ext>
            </a:extLst>
          </p:cNvPr>
          <p:cNvSpPr/>
          <p:nvPr/>
        </p:nvSpPr>
        <p:spPr bwMode="auto">
          <a:xfrm>
            <a:off x="5924257" y="4958390"/>
            <a:ext cx="615141" cy="0"/>
          </a:xfrm>
          <a:prstGeom prst="line">
            <a:avLst/>
          </a:prstGeom>
          <a:gradFill>
            <a:gsLst>
              <a:gs pos="100000">
                <a:schemeClr val="accent5">
                  <a:lumMod val="20000"/>
                  <a:lumOff val="80000"/>
                </a:schemeClr>
              </a:gs>
              <a:gs pos="51657">
                <a:schemeClr val="accent6"/>
              </a:gs>
              <a:gs pos="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 w="9525">
            <a:solidFill>
              <a:srgbClr val="414455"/>
            </a:solidFill>
            <a:round/>
            <a:headEnd/>
            <a:tailEnd/>
          </a:ln>
          <a:effectLst/>
        </p:spPr>
      </p:sp>
      <p:sp>
        <p:nvSpPr>
          <p:cNvPr id="41" name="文本4">
            <a:extLst>
              <a:ext uri="{FF2B5EF4-FFF2-40B4-BE49-F238E27FC236}">
                <a16:creationId xmlns="" xmlns:a16="http://schemas.microsoft.com/office/drawing/2014/main" id="{7D2D48FE-4FE9-4EE6-88DB-9293CF98AFB4}"/>
              </a:ext>
            </a:extLst>
          </p:cNvPr>
          <p:cNvSpPr/>
          <p:nvPr/>
        </p:nvSpPr>
        <p:spPr bwMode="auto">
          <a:xfrm>
            <a:off x="6595786" y="4853615"/>
            <a:ext cx="2378543" cy="517922"/>
          </a:xfrm>
          <a:custGeom>
            <a:avLst/>
            <a:gdLst>
              <a:gd name="connsiteX0" fmla="*/ 0 w 1524000"/>
              <a:gd name="connsiteY0" fmla="*/ 0 h 728980"/>
              <a:gd name="connsiteX1" fmla="*/ 1524000 w 1524000"/>
              <a:gd name="connsiteY1" fmla="*/ 0 h 728980"/>
              <a:gd name="connsiteX2" fmla="*/ 1524000 w 1524000"/>
              <a:gd name="connsiteY2" fmla="*/ 728980 h 728980"/>
              <a:gd name="connsiteX3" fmla="*/ 0 w 1524000"/>
              <a:gd name="connsiteY3" fmla="*/ 728980 h 728980"/>
              <a:gd name="connsiteX4" fmla="*/ 0 w 1524000"/>
              <a:gd name="connsiteY4" fmla="*/ 0 h 72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728980">
                <a:moveTo>
                  <a:pt x="0" y="0"/>
                </a:moveTo>
                <a:lnTo>
                  <a:pt x="1524000" y="0"/>
                </a:lnTo>
                <a:lnTo>
                  <a:pt x="1524000" y="728980"/>
                </a:lnTo>
                <a:lnTo>
                  <a:pt x="0" y="728980"/>
                </a:lnTo>
                <a:lnTo>
                  <a:pt x="0" y="0"/>
                </a:lnTo>
                <a:close/>
              </a:path>
            </a:pathLst>
          </a:custGeom>
          <a:noFill/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/>
          <a:lstStyle/>
          <a:p>
            <a:pPr lvl="0" algn="ctr">
              <a:defRPr/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itchFamily="34" charset="-122"/>
              </a:rPr>
              <a:t>Go ahead and replace it with your own text.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42" name="斜线4">
            <a:extLst>
              <a:ext uri="{FF2B5EF4-FFF2-40B4-BE49-F238E27FC236}">
                <a16:creationId xmlns="" xmlns:a16="http://schemas.microsoft.com/office/drawing/2014/main" id="{C15DDBAA-9437-45A7-A820-BC9680741F3C}"/>
              </a:ext>
            </a:extLst>
          </p:cNvPr>
          <p:cNvSpPr/>
          <p:nvPr/>
        </p:nvSpPr>
        <p:spPr bwMode="auto">
          <a:xfrm rot="5400000">
            <a:off x="5002464" y="4734485"/>
            <a:ext cx="695325" cy="1143137"/>
          </a:xfrm>
          <a:prstGeom prst="line">
            <a:avLst/>
          </a:prstGeom>
          <a:gradFill>
            <a:gsLst>
              <a:gs pos="100000">
                <a:schemeClr val="accent5">
                  <a:lumMod val="20000"/>
                  <a:lumOff val="80000"/>
                </a:schemeClr>
              </a:gs>
              <a:gs pos="51657">
                <a:schemeClr val="accent6"/>
              </a:gs>
              <a:gs pos="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 w="9525">
            <a:solidFill>
              <a:srgbClr val="414455"/>
            </a:solidFill>
            <a:round/>
            <a:headEnd/>
            <a:tailEnd/>
          </a:ln>
          <a:effectLst/>
        </p:spPr>
      </p:sp>
    </p:spTree>
    <p:extLst>
      <p:ext uri="{BB962C8B-B14F-4D97-AF65-F5344CB8AC3E}">
        <p14:creationId xmlns:p14="http://schemas.microsoft.com/office/powerpoint/2010/main" val="20326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2" grpId="0"/>
      <p:bldP spid="35" grpId="0"/>
      <p:bldP spid="38" grpId="0"/>
      <p:bldP spid="4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64">
            <a:extLst>
              <a:ext uri="{FF2B5EF4-FFF2-40B4-BE49-F238E27FC236}">
                <a16:creationId xmlns="" xmlns:a16="http://schemas.microsoft.com/office/drawing/2014/main" id="{DEEA1DB6-7107-4FC5-AEF4-AD1FCFC110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9012" y="1894603"/>
            <a:ext cx="1024205" cy="1023783"/>
          </a:xfrm>
          <a:prstGeom prst="ellipse">
            <a:avLst/>
          </a:prstGeom>
          <a:solidFill>
            <a:srgbClr val="414455"/>
          </a:solidFill>
          <a:ln w="190500" cap="sq" cmpd="sng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tr-TR" altLang="zh-CN" sz="2100" b="1" dirty="0" smtClean="0">
                <a:solidFill>
                  <a:schemeClr val="bg1"/>
                </a:solidFill>
                <a:ea typeface="微软雅黑" pitchFamily="34" charset="-122"/>
                <a:sym typeface="宋体" panose="02010600030101010101" pitchFamily="2" charset="-122"/>
              </a:rPr>
              <a:t>STEP</a:t>
            </a:r>
            <a:r>
              <a:rPr lang="en-US" altLang="zh-CN" sz="2100" b="1" dirty="0" smtClean="0">
                <a:solidFill>
                  <a:schemeClr val="bg1"/>
                </a:solidFill>
                <a:ea typeface="微软雅黑" pitchFamily="34" charset="-122"/>
                <a:sym typeface="宋体" panose="02010600030101010101" pitchFamily="2" charset="-122"/>
              </a:rPr>
              <a:t>1</a:t>
            </a:r>
            <a:endParaRPr lang="zh-CN" altLang="zh-CN" sz="2100" b="1" dirty="0">
              <a:solidFill>
                <a:schemeClr val="bg1"/>
              </a:solidFill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3" name="TextBox 5">
            <a:extLst>
              <a:ext uri="{FF2B5EF4-FFF2-40B4-BE49-F238E27FC236}">
                <a16:creationId xmlns="" xmlns:a16="http://schemas.microsoft.com/office/drawing/2014/main" id="{3F6A05A4-30F1-4DE9-853C-88C5FB9AE815}"/>
              </a:ext>
            </a:extLst>
          </p:cNvPr>
          <p:cNvSpPr txBox="1"/>
          <p:nvPr/>
        </p:nvSpPr>
        <p:spPr>
          <a:xfrm>
            <a:off x="4171809" y="2212867"/>
            <a:ext cx="472797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79955B4-7675-4060-A4CF-C4C681F86975}"/>
              </a:ext>
            </a:extLst>
          </p:cNvPr>
          <p:cNvCxnSpPr/>
          <p:nvPr/>
        </p:nvCxnSpPr>
        <p:spPr>
          <a:xfrm>
            <a:off x="4039241" y="1950473"/>
            <a:ext cx="0" cy="1023783"/>
          </a:xfrm>
          <a:prstGeom prst="line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64">
            <a:extLst>
              <a:ext uri="{FF2B5EF4-FFF2-40B4-BE49-F238E27FC236}">
                <a16:creationId xmlns="" xmlns:a16="http://schemas.microsoft.com/office/drawing/2014/main" id="{5233EDB4-5F33-4B82-991B-0726643A2C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1799" y="3097084"/>
            <a:ext cx="1024205" cy="1023783"/>
          </a:xfrm>
          <a:prstGeom prst="ellipse">
            <a:avLst/>
          </a:prstGeom>
          <a:solidFill>
            <a:srgbClr val="414455"/>
          </a:solidFill>
          <a:ln w="190500" cap="sq" cmpd="sng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tr-TR" altLang="zh-CN" sz="2100" b="1" dirty="0">
                <a:solidFill>
                  <a:schemeClr val="bg1"/>
                </a:solidFill>
                <a:ea typeface="微软雅黑" pitchFamily="34" charset="-122"/>
                <a:sym typeface="宋体" panose="02010600030101010101" pitchFamily="2" charset="-122"/>
              </a:rPr>
              <a:t>STEP</a:t>
            </a:r>
            <a:r>
              <a:rPr lang="en-US" altLang="zh-CN" sz="2100" b="1" dirty="0" smtClean="0">
                <a:solidFill>
                  <a:schemeClr val="bg1"/>
                </a:solidFill>
                <a:ea typeface="微软雅黑" pitchFamily="34" charset="-122"/>
                <a:sym typeface="宋体" panose="02010600030101010101" pitchFamily="2" charset="-122"/>
              </a:rPr>
              <a:t>2</a:t>
            </a:r>
            <a:endParaRPr lang="zh-CN" altLang="zh-CN" sz="2100" b="1" dirty="0">
              <a:solidFill>
                <a:schemeClr val="bg1"/>
              </a:solidFill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6" name="TextBox 11">
            <a:extLst>
              <a:ext uri="{FF2B5EF4-FFF2-40B4-BE49-F238E27FC236}">
                <a16:creationId xmlns="" xmlns:a16="http://schemas.microsoft.com/office/drawing/2014/main" id="{BB5007D9-2E57-4D43-B3D5-5295A3B04AEC}"/>
              </a:ext>
            </a:extLst>
          </p:cNvPr>
          <p:cNvSpPr txBox="1"/>
          <p:nvPr/>
        </p:nvSpPr>
        <p:spPr>
          <a:xfrm>
            <a:off x="4171809" y="3415348"/>
            <a:ext cx="4727972" cy="55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B3EC88B3-C9F8-4E78-AFD6-B4A26A4664CB}"/>
              </a:ext>
            </a:extLst>
          </p:cNvPr>
          <p:cNvCxnSpPr/>
          <p:nvPr/>
        </p:nvCxnSpPr>
        <p:spPr>
          <a:xfrm>
            <a:off x="8899781" y="3152954"/>
            <a:ext cx="0" cy="1023783"/>
          </a:xfrm>
          <a:prstGeom prst="line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64">
            <a:extLst>
              <a:ext uri="{FF2B5EF4-FFF2-40B4-BE49-F238E27FC236}">
                <a16:creationId xmlns="" xmlns:a16="http://schemas.microsoft.com/office/drawing/2014/main" id="{9C4875AB-C6E4-4439-B6A8-F4AF73063A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9012" y="4304415"/>
            <a:ext cx="1024205" cy="1023783"/>
          </a:xfrm>
          <a:prstGeom prst="ellipse">
            <a:avLst/>
          </a:prstGeom>
          <a:solidFill>
            <a:srgbClr val="414455"/>
          </a:solidFill>
          <a:ln w="190500" cap="sq" cmpd="sng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tr-TR" altLang="zh-CN" sz="2100" b="1" dirty="0" smtClean="0">
                <a:solidFill>
                  <a:schemeClr val="bg1"/>
                </a:solidFill>
                <a:ea typeface="微软雅黑" pitchFamily="34" charset="-122"/>
                <a:sym typeface="宋体" panose="02010600030101010101" pitchFamily="2" charset="-122"/>
              </a:rPr>
              <a:t>STEP</a:t>
            </a:r>
            <a:r>
              <a:rPr lang="tr-TR" altLang="zh-CN" sz="2100" b="1" dirty="0">
                <a:solidFill>
                  <a:schemeClr val="bg1"/>
                </a:solidFill>
                <a:ea typeface="微软雅黑" pitchFamily="34" charset="-122"/>
                <a:sym typeface="宋体" panose="02010600030101010101" pitchFamily="2" charset="-122"/>
              </a:rPr>
              <a:t>3</a:t>
            </a:r>
            <a:endParaRPr lang="zh-CN" altLang="zh-CN" sz="2100" b="1" dirty="0">
              <a:solidFill>
                <a:schemeClr val="bg1"/>
              </a:solidFill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9" name="TextBox 14">
            <a:extLst>
              <a:ext uri="{FF2B5EF4-FFF2-40B4-BE49-F238E27FC236}">
                <a16:creationId xmlns="" xmlns:a16="http://schemas.microsoft.com/office/drawing/2014/main" id="{C0C31B0C-3FB5-47FB-9C31-20787F061042}"/>
              </a:ext>
            </a:extLst>
          </p:cNvPr>
          <p:cNvSpPr txBox="1"/>
          <p:nvPr/>
        </p:nvSpPr>
        <p:spPr>
          <a:xfrm>
            <a:off x="4171809" y="4622680"/>
            <a:ext cx="4727972" cy="55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09A9F7F2-6B37-4A28-9A7C-173A9C623868}"/>
              </a:ext>
            </a:extLst>
          </p:cNvPr>
          <p:cNvCxnSpPr/>
          <p:nvPr/>
        </p:nvCxnSpPr>
        <p:spPr>
          <a:xfrm>
            <a:off x="4039241" y="4360285"/>
            <a:ext cx="0" cy="1023783"/>
          </a:xfrm>
          <a:prstGeom prst="line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23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9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9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99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8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48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98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6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6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6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6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/>
      <p:bldP spid="3" grpId="1"/>
      <p:bldP spid="5" grpId="0" animBg="1"/>
      <p:bldP spid="5" grpId="1" animBg="1"/>
      <p:bldP spid="6" grpId="0"/>
      <p:bldP spid="6" grpId="1"/>
      <p:bldP spid="8" grpId="0" animBg="1"/>
      <p:bldP spid="8" grpId="1" animBg="1"/>
      <p:bldP spid="9" grpId="0"/>
      <p:bldP spid="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12995724-6A8B-4CBE-BC4E-E2F26CDC0E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7322" y="0"/>
            <a:ext cx="12192000" cy="68580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3A6A4DBD-8FB0-49EF-93E8-D1D70CC9E4E6}"/>
              </a:ext>
            </a:extLst>
          </p:cNvPr>
          <p:cNvSpPr/>
          <p:nvPr/>
        </p:nvSpPr>
        <p:spPr>
          <a:xfrm>
            <a:off x="5914905" y="789293"/>
            <a:ext cx="293112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rPr>
              <a:t>CONTENTS</a:t>
            </a:r>
          </a:p>
        </p:txBody>
      </p:sp>
      <p:sp>
        <p:nvSpPr>
          <p:cNvPr id="8" name="任意多边形 5">
            <a:extLst>
              <a:ext uri="{FF2B5EF4-FFF2-40B4-BE49-F238E27FC236}">
                <a16:creationId xmlns="" xmlns:a16="http://schemas.microsoft.com/office/drawing/2014/main" id="{949AC744-057B-46FD-A3BE-481222F0E9EF}"/>
              </a:ext>
            </a:extLst>
          </p:cNvPr>
          <p:cNvSpPr/>
          <p:nvPr/>
        </p:nvSpPr>
        <p:spPr>
          <a:xfrm>
            <a:off x="67456" y="3870393"/>
            <a:ext cx="12210757" cy="1409608"/>
          </a:xfrm>
          <a:custGeom>
            <a:avLst/>
            <a:gdLst>
              <a:gd name="connsiteX0" fmla="*/ 0 w 12210757"/>
              <a:gd name="connsiteY0" fmla="*/ 620643 h 1409608"/>
              <a:gd name="connsiteX1" fmla="*/ 3207434 w 12210757"/>
              <a:gd name="connsiteY1" fmla="*/ 1394366 h 1409608"/>
              <a:gd name="connsiteX2" fmla="*/ 8693834 w 12210757"/>
              <a:gd name="connsiteY2" fmla="*/ 1665 h 1409608"/>
              <a:gd name="connsiteX3" fmla="*/ 12210757 w 12210757"/>
              <a:gd name="connsiteY3" fmla="*/ 1169283 h 1409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10757" h="1409608">
                <a:moveTo>
                  <a:pt x="0" y="620643"/>
                </a:moveTo>
                <a:cubicBezTo>
                  <a:pt x="879231" y="1059086"/>
                  <a:pt x="1758462" y="1497529"/>
                  <a:pt x="3207434" y="1394366"/>
                </a:cubicBezTo>
                <a:cubicBezTo>
                  <a:pt x="4656406" y="1291203"/>
                  <a:pt x="7193280" y="39179"/>
                  <a:pt x="8693834" y="1665"/>
                </a:cubicBezTo>
                <a:cubicBezTo>
                  <a:pt x="10194388" y="-35849"/>
                  <a:pt x="11202572" y="566717"/>
                  <a:pt x="12210757" y="1169283"/>
                </a:cubicBezTo>
              </a:path>
            </a:pathLst>
          </a:cu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D10F5371-1A46-4DCC-B9DF-07283DA31C05}"/>
              </a:ext>
            </a:extLst>
          </p:cNvPr>
          <p:cNvGrpSpPr/>
          <p:nvPr/>
        </p:nvGrpSpPr>
        <p:grpSpPr>
          <a:xfrm>
            <a:off x="1019912" y="4667622"/>
            <a:ext cx="877066" cy="877066"/>
            <a:chOff x="952456" y="3218117"/>
            <a:chExt cx="877066" cy="877066"/>
          </a:xfrm>
        </p:grpSpPr>
        <p:sp>
          <p:nvSpPr>
            <p:cNvPr id="10" name="椭圆 50">
              <a:extLst>
                <a:ext uri="{FF2B5EF4-FFF2-40B4-BE49-F238E27FC236}">
                  <a16:creationId xmlns="" xmlns:a16="http://schemas.microsoft.com/office/drawing/2014/main" id="{587DA58B-F14E-4685-8FCF-3A77C0213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2456" y="3218117"/>
              <a:ext cx="877066" cy="877066"/>
            </a:xfrm>
            <a:prstGeom prst="ellipse">
              <a:avLst/>
            </a:prstGeom>
            <a:solidFill>
              <a:srgbClr val="414455"/>
            </a:solidFill>
            <a:ln w="76200" cap="sq" cmpd="sng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sym typeface="宋体" panose="02010600030101010101" pitchFamily="2" charset="-122"/>
              </a:endParaRPr>
            </a:p>
          </p:txBody>
        </p:sp>
        <p:pic>
          <p:nvPicPr>
            <p:cNvPr id="11" name="Picture 3" descr="D:\360data\重要数据\桌面\4675.png">
              <a:extLst>
                <a:ext uri="{FF2B5EF4-FFF2-40B4-BE49-F238E27FC236}">
                  <a16:creationId xmlns="" xmlns:a16="http://schemas.microsoft.com/office/drawing/2014/main" id="{51B486BB-B716-4AC1-A53F-0370168BD6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1696" y="3367890"/>
              <a:ext cx="478586" cy="5775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31EDC36B-B845-4A2C-A2F9-55168A70A1F9}"/>
              </a:ext>
            </a:extLst>
          </p:cNvPr>
          <p:cNvGrpSpPr/>
          <p:nvPr/>
        </p:nvGrpSpPr>
        <p:grpSpPr>
          <a:xfrm>
            <a:off x="2880132" y="4841468"/>
            <a:ext cx="877066" cy="877066"/>
            <a:chOff x="2812677" y="3391963"/>
            <a:chExt cx="877066" cy="877066"/>
          </a:xfrm>
        </p:grpSpPr>
        <p:sp>
          <p:nvSpPr>
            <p:cNvPr id="13" name="椭圆 50">
              <a:extLst>
                <a:ext uri="{FF2B5EF4-FFF2-40B4-BE49-F238E27FC236}">
                  <a16:creationId xmlns="" xmlns:a16="http://schemas.microsoft.com/office/drawing/2014/main" id="{04ED7E17-3423-46F9-9B8D-C2686A7B7C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2677" y="3391963"/>
              <a:ext cx="877066" cy="877066"/>
            </a:xfrm>
            <a:prstGeom prst="ellipse">
              <a:avLst/>
            </a:prstGeom>
            <a:solidFill>
              <a:srgbClr val="414455"/>
            </a:solidFill>
            <a:ln w="76200" cap="sq" cmpd="sng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 dirty="0">
                <a:solidFill>
                  <a:srgbClr val="FFFFFF"/>
                </a:solidFill>
                <a:sym typeface="宋体" panose="02010600030101010101" pitchFamily="2" charset="-122"/>
              </a:endParaRPr>
            </a:p>
          </p:txBody>
        </p:sp>
        <p:pic>
          <p:nvPicPr>
            <p:cNvPr id="14" name="Picture 4" descr="D:\360data\重要数据\桌面\未标题-3.png">
              <a:extLst>
                <a:ext uri="{FF2B5EF4-FFF2-40B4-BE49-F238E27FC236}">
                  <a16:creationId xmlns="" xmlns:a16="http://schemas.microsoft.com/office/drawing/2014/main" id="{47AFB692-6B63-4790-95B3-A7EE4E1BD0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1249" y="3537498"/>
              <a:ext cx="419922" cy="5864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A562A156-2B8F-4B0C-9DC3-862E076431BC}"/>
              </a:ext>
            </a:extLst>
          </p:cNvPr>
          <p:cNvGrpSpPr/>
          <p:nvPr/>
        </p:nvGrpSpPr>
        <p:grpSpPr>
          <a:xfrm>
            <a:off x="7731204" y="3592809"/>
            <a:ext cx="877066" cy="877066"/>
            <a:chOff x="4672898" y="2936570"/>
            <a:chExt cx="877066" cy="877066"/>
          </a:xfrm>
        </p:grpSpPr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7E9502D1-4FD5-48E8-A3E4-1F95772BA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2898" y="2936570"/>
              <a:ext cx="877066" cy="877066"/>
            </a:xfrm>
            <a:prstGeom prst="ellipse">
              <a:avLst/>
            </a:prstGeom>
            <a:solidFill>
              <a:srgbClr val="414455"/>
            </a:solidFill>
            <a:ln w="76200" cap="sq" cmpd="sng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 dirty="0">
                <a:solidFill>
                  <a:srgbClr val="FFFFFF"/>
                </a:solidFill>
                <a:sym typeface="宋体" panose="02010600030101010101" pitchFamily="2" charset="-122"/>
              </a:endParaRPr>
            </a:p>
          </p:txBody>
        </p:sp>
        <p:pic>
          <p:nvPicPr>
            <p:cNvPr id="17" name="Picture 5" descr="D:\360data\重要数据\桌面\未标题-4.png">
              <a:extLst>
                <a:ext uri="{FF2B5EF4-FFF2-40B4-BE49-F238E27FC236}">
                  <a16:creationId xmlns="" xmlns:a16="http://schemas.microsoft.com/office/drawing/2014/main" id="{F7C400F2-E9EB-4CBE-825C-BBB0BDA095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5149" y="3095025"/>
              <a:ext cx="532564" cy="513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FC81B1BD-2E13-40F2-B46A-45DEAE1417B2}"/>
              </a:ext>
            </a:extLst>
          </p:cNvPr>
          <p:cNvGrpSpPr/>
          <p:nvPr/>
        </p:nvGrpSpPr>
        <p:grpSpPr>
          <a:xfrm>
            <a:off x="10572500" y="3868427"/>
            <a:ext cx="877066" cy="877066"/>
            <a:chOff x="6533119" y="2285390"/>
            <a:chExt cx="877066" cy="877066"/>
          </a:xfrm>
        </p:grpSpPr>
        <p:sp>
          <p:nvSpPr>
            <p:cNvPr id="19" name="椭圆 18">
              <a:extLst>
                <a:ext uri="{FF2B5EF4-FFF2-40B4-BE49-F238E27FC236}">
                  <a16:creationId xmlns="" xmlns:a16="http://schemas.microsoft.com/office/drawing/2014/main" id="{BB58E1E4-D55E-4474-A625-D38F838A0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3119" y="2285390"/>
              <a:ext cx="877066" cy="877066"/>
            </a:xfrm>
            <a:prstGeom prst="ellipse">
              <a:avLst/>
            </a:prstGeom>
            <a:solidFill>
              <a:srgbClr val="414455"/>
            </a:solidFill>
            <a:ln w="76200" cap="sq" cmpd="sng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 dirty="0">
                <a:solidFill>
                  <a:srgbClr val="FFFFFF"/>
                </a:solidFill>
                <a:sym typeface="宋体" panose="02010600030101010101" pitchFamily="2" charset="-122"/>
              </a:endParaRPr>
            </a:p>
          </p:txBody>
        </p:sp>
        <p:pic>
          <p:nvPicPr>
            <p:cNvPr id="20" name="Picture 6" descr="D:\360data\重要数据\桌面\未标题-5.png">
              <a:extLst>
                <a:ext uri="{FF2B5EF4-FFF2-40B4-BE49-F238E27FC236}">
                  <a16:creationId xmlns="" xmlns:a16="http://schemas.microsoft.com/office/drawing/2014/main" id="{CC4CCAC4-767B-48EA-AEDE-F331A42395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5358" y="2430447"/>
              <a:ext cx="512614" cy="5869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F682013A-A6CA-465E-910D-32B88578C67D}"/>
              </a:ext>
            </a:extLst>
          </p:cNvPr>
          <p:cNvSpPr/>
          <p:nvPr/>
        </p:nvSpPr>
        <p:spPr>
          <a:xfrm>
            <a:off x="450592" y="5552027"/>
            <a:ext cx="20093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altLang="zh-CN" sz="2800" dirty="0"/>
              <a:t>Solution</a:t>
            </a:r>
            <a:endParaRPr lang="zh-CN" altLang="en-US" sz="2800" dirty="0"/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8AD30CFF-E2AA-4C40-94EB-E20A8AA2BA5F}"/>
              </a:ext>
            </a:extLst>
          </p:cNvPr>
          <p:cNvSpPr/>
          <p:nvPr/>
        </p:nvSpPr>
        <p:spPr>
          <a:xfrm>
            <a:off x="2329191" y="5682661"/>
            <a:ext cx="20093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altLang="zh-CN" sz="2800" dirty="0"/>
              <a:t>Content</a:t>
            </a:r>
            <a:endParaRPr lang="zh-CN" altLang="en-US" sz="2800" dirty="0"/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2D6C8AAE-B77A-4D3E-9FC8-99A69B7A8F2D}"/>
              </a:ext>
            </a:extLst>
          </p:cNvPr>
          <p:cNvSpPr/>
          <p:nvPr/>
        </p:nvSpPr>
        <p:spPr>
          <a:xfrm>
            <a:off x="7171974" y="4423263"/>
            <a:ext cx="20093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altLang="zh-CN" sz="2800" dirty="0" err="1"/>
              <a:t>Direction</a:t>
            </a:r>
            <a:endParaRPr lang="zh-CN" altLang="en-US" sz="2800" dirty="0"/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887B623E-0D3A-4361-8746-311B51B09AEB}"/>
              </a:ext>
            </a:extLst>
          </p:cNvPr>
          <p:cNvSpPr/>
          <p:nvPr/>
        </p:nvSpPr>
        <p:spPr>
          <a:xfrm>
            <a:off x="9979571" y="4746428"/>
            <a:ext cx="20093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altLang="zh-CN" sz="2800" dirty="0"/>
              <a:t>Visual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42627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4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 animBg="1"/>
          <p:bldP spid="21" grpId="0"/>
          <p:bldP spid="22" grpId="0"/>
          <p:bldP spid="23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 animBg="1"/>
          <p:bldP spid="21" grpId="0"/>
          <p:bldP spid="22" grpId="0"/>
          <p:bldP spid="23" grpId="0"/>
          <p:bldP spid="24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文字&#10;&#10;已生成极高可信度的说明">
            <a:extLst>
              <a:ext uri="{FF2B5EF4-FFF2-40B4-BE49-F238E27FC236}">
                <a16:creationId xmlns="" xmlns:a16="http://schemas.microsoft.com/office/drawing/2014/main" id="{DBB7A6F5-485A-41A5-B101-165F44B401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DEE7ABFF-053C-4FB8-A8CA-BD9AC614D5FC}"/>
              </a:ext>
            </a:extLst>
          </p:cNvPr>
          <p:cNvSpPr txBox="1"/>
          <p:nvPr/>
        </p:nvSpPr>
        <p:spPr>
          <a:xfrm>
            <a:off x="1038225" y="1790700"/>
            <a:ext cx="23069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ea typeface="微软雅黑" panose="020B0503020204020204" pitchFamily="34" charset="-122"/>
              </a:rPr>
              <a:t>FOUR</a:t>
            </a:r>
            <a:endParaRPr lang="zh-CN" altLang="en-US" sz="7200" dirty="0">
              <a:ea typeface="微软雅黑" panose="020B0503020204020204" pitchFamily="34" charset="-122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DC6A3E25-607B-4C26-A1F0-D2FD7B7491B2}"/>
              </a:ext>
            </a:extLst>
          </p:cNvPr>
          <p:cNvGrpSpPr/>
          <p:nvPr/>
        </p:nvGrpSpPr>
        <p:grpSpPr>
          <a:xfrm>
            <a:off x="6238875" y="1762125"/>
            <a:ext cx="514350" cy="2638425"/>
            <a:chOff x="5172075" y="1009650"/>
            <a:chExt cx="514350" cy="2638425"/>
          </a:xfrm>
        </p:grpSpPr>
        <p:cxnSp>
          <p:nvCxnSpPr>
            <p:cNvPr id="8" name="直接连接符 7">
              <a:extLst>
                <a:ext uri="{FF2B5EF4-FFF2-40B4-BE49-F238E27FC236}">
                  <a16:creationId xmlns="" xmlns:a16="http://schemas.microsoft.com/office/drawing/2014/main" id="{19299AD8-9D60-4B43-ABC7-2974647016CC}"/>
                </a:ext>
              </a:extLst>
            </p:cNvPr>
            <p:cNvCxnSpPr/>
            <p:nvPr/>
          </p:nvCxnSpPr>
          <p:spPr>
            <a:xfrm>
              <a:off x="5172075" y="1019175"/>
              <a:ext cx="5143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6A37A679-186A-4A1E-B6A5-EFFF25CC42D3}"/>
                </a:ext>
              </a:extLst>
            </p:cNvPr>
            <p:cNvCxnSpPr/>
            <p:nvPr/>
          </p:nvCxnSpPr>
          <p:spPr>
            <a:xfrm>
              <a:off x="5172075" y="1009650"/>
              <a:ext cx="0" cy="26289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A598EE68-FC24-4471-8576-188585F328A6}"/>
                </a:ext>
              </a:extLst>
            </p:cNvPr>
            <p:cNvCxnSpPr/>
            <p:nvPr/>
          </p:nvCxnSpPr>
          <p:spPr>
            <a:xfrm>
              <a:off x="5172075" y="3648075"/>
              <a:ext cx="5143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B3EEF745-95A8-47EC-8E31-49CCFC54D799}"/>
              </a:ext>
            </a:extLst>
          </p:cNvPr>
          <p:cNvGrpSpPr/>
          <p:nvPr/>
        </p:nvGrpSpPr>
        <p:grpSpPr>
          <a:xfrm flipH="1">
            <a:off x="9338582" y="1771650"/>
            <a:ext cx="514350" cy="2638425"/>
            <a:chOff x="5172075" y="1009650"/>
            <a:chExt cx="514350" cy="2638425"/>
          </a:xfrm>
        </p:grpSpPr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350EF985-F7A6-44D0-BC46-05E47DB63BD3}"/>
                </a:ext>
              </a:extLst>
            </p:cNvPr>
            <p:cNvCxnSpPr/>
            <p:nvPr/>
          </p:nvCxnSpPr>
          <p:spPr>
            <a:xfrm>
              <a:off x="5172075" y="1019175"/>
              <a:ext cx="5143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613158D7-B3B7-4F14-B3C0-9F0F0E156F36}"/>
                </a:ext>
              </a:extLst>
            </p:cNvPr>
            <p:cNvCxnSpPr/>
            <p:nvPr/>
          </p:nvCxnSpPr>
          <p:spPr>
            <a:xfrm>
              <a:off x="5172075" y="1009650"/>
              <a:ext cx="0" cy="26289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9699D8AB-8915-4F83-BEED-2722898F14E3}"/>
                </a:ext>
              </a:extLst>
            </p:cNvPr>
            <p:cNvCxnSpPr/>
            <p:nvPr/>
          </p:nvCxnSpPr>
          <p:spPr>
            <a:xfrm>
              <a:off x="5172075" y="3648075"/>
              <a:ext cx="5143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矩形 17">
            <a:extLst>
              <a:ext uri="{FF2B5EF4-FFF2-40B4-BE49-F238E27FC236}">
                <a16:creationId xmlns="" xmlns:a16="http://schemas.microsoft.com/office/drawing/2014/main" id="{268489CE-A8A8-49A9-9CE7-B88650BB13F9}"/>
              </a:ext>
            </a:extLst>
          </p:cNvPr>
          <p:cNvSpPr/>
          <p:nvPr/>
        </p:nvSpPr>
        <p:spPr>
          <a:xfrm>
            <a:off x="7073967" y="2639886"/>
            <a:ext cx="20227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altLang="zh-CN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VISUAL</a:t>
            </a:r>
            <a:endParaRPr lang="zh-CN" alt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8401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8D9CB46-084C-43D4-B38B-3E75E2030CED}"/>
              </a:ext>
            </a:extLst>
          </p:cNvPr>
          <p:cNvSpPr/>
          <p:nvPr/>
        </p:nvSpPr>
        <p:spPr>
          <a:xfrm>
            <a:off x="3106635" y="2374194"/>
            <a:ext cx="2776165" cy="3257490"/>
          </a:xfrm>
          <a:prstGeom prst="rect">
            <a:avLst/>
          </a:prstGeom>
          <a:solidFill>
            <a:srgbClr val="FFFFFF"/>
          </a:solidFill>
          <a:ln>
            <a:solidFill>
              <a:srgbClr val="E8E8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" name="AutoShape 12">
            <a:extLst>
              <a:ext uri="{FF2B5EF4-FFF2-40B4-BE49-F238E27FC236}">
                <a16:creationId xmlns="" xmlns:a16="http://schemas.microsoft.com/office/drawing/2014/main" id="{E3B18C8D-7696-4B6E-9C9E-11856AECAF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6635" y="2077901"/>
            <a:ext cx="2776165" cy="592586"/>
          </a:xfrm>
          <a:prstGeom prst="homePlate">
            <a:avLst>
              <a:gd name="adj" fmla="val 63872"/>
            </a:avLst>
          </a:prstGeom>
          <a:solidFill>
            <a:srgbClr val="41445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ea typeface="微软雅黑" pitchFamily="34" charset="-122"/>
                <a:sym typeface="宋体" panose="02010600030101010101" pitchFamily="2" charset="-122"/>
              </a:rPr>
              <a:t>NOTE HERE</a:t>
            </a:r>
            <a:endParaRPr lang="zh-CN" altLang="en-US" sz="1800" b="1" dirty="0">
              <a:solidFill>
                <a:prstClr val="white"/>
              </a:solidFill>
              <a:ea typeface="微软雅黑" pitchFamily="34" charset="-122"/>
            </a:endParaRPr>
          </a:p>
        </p:txBody>
      </p:sp>
      <p:sp>
        <p:nvSpPr>
          <p:cNvPr id="4" name="TextBox 17">
            <a:extLst>
              <a:ext uri="{FF2B5EF4-FFF2-40B4-BE49-F238E27FC236}">
                <a16:creationId xmlns="" xmlns:a16="http://schemas.microsoft.com/office/drawing/2014/main" id="{7C6CD933-3934-4056-A3CF-F5644095ACD7}"/>
              </a:ext>
            </a:extLst>
          </p:cNvPr>
          <p:cNvSpPr txBox="1"/>
          <p:nvPr/>
        </p:nvSpPr>
        <p:spPr>
          <a:xfrm>
            <a:off x="3214647" y="2877379"/>
            <a:ext cx="2668153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C7C6205B-2056-4775-BD8A-97A5FFC3523A}"/>
              </a:ext>
            </a:extLst>
          </p:cNvPr>
          <p:cNvSpPr/>
          <p:nvPr/>
        </p:nvSpPr>
        <p:spPr>
          <a:xfrm>
            <a:off x="6401001" y="2374194"/>
            <a:ext cx="2776165" cy="3257490"/>
          </a:xfrm>
          <a:prstGeom prst="rect">
            <a:avLst/>
          </a:prstGeom>
          <a:solidFill>
            <a:srgbClr val="FFFFFF"/>
          </a:solidFill>
          <a:ln>
            <a:solidFill>
              <a:srgbClr val="E8E8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AutoShape 12">
            <a:extLst>
              <a:ext uri="{FF2B5EF4-FFF2-40B4-BE49-F238E27FC236}">
                <a16:creationId xmlns="" xmlns:a16="http://schemas.microsoft.com/office/drawing/2014/main" id="{F5F8773A-FD01-43EC-AA47-A4DE93B11F48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401001" y="2077901"/>
            <a:ext cx="2776165" cy="592586"/>
          </a:xfrm>
          <a:prstGeom prst="homePlate">
            <a:avLst>
              <a:gd name="adj" fmla="val 63872"/>
            </a:avLst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 altLang="zh-CN" b="1" dirty="0">
                <a:solidFill>
                  <a:schemeClr val="bg1"/>
                </a:solidFill>
                <a:ea typeface="微软雅黑" pitchFamily="34" charset="-122"/>
                <a:sym typeface="宋体" panose="02010600030101010101" pitchFamily="2" charset="-122"/>
              </a:rPr>
              <a:t>NOTE HERE</a:t>
            </a:r>
            <a:endParaRPr lang="zh-CN" altLang="zh-CN" b="1" dirty="0">
              <a:solidFill>
                <a:schemeClr val="bg1"/>
              </a:solidFill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7" name="TextBox 20">
            <a:extLst>
              <a:ext uri="{FF2B5EF4-FFF2-40B4-BE49-F238E27FC236}">
                <a16:creationId xmlns="" xmlns:a16="http://schemas.microsoft.com/office/drawing/2014/main" id="{29688A7E-A126-4E18-B2D5-4ACC154EA460}"/>
              </a:ext>
            </a:extLst>
          </p:cNvPr>
          <p:cNvSpPr txBox="1"/>
          <p:nvPr/>
        </p:nvSpPr>
        <p:spPr>
          <a:xfrm>
            <a:off x="6509013" y="2877379"/>
            <a:ext cx="2668153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5694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69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19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69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4" grpId="1"/>
      <p:bldP spid="5" grpId="0" animBg="1"/>
      <p:bldP spid="6" grpId="0" animBg="1"/>
      <p:bldP spid="7" grpId="0"/>
      <p:bldP spid="7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1">
            <a:extLst>
              <a:ext uri="{FF2B5EF4-FFF2-40B4-BE49-F238E27FC236}">
                <a16:creationId xmlns="" xmlns:a16="http://schemas.microsoft.com/office/drawing/2014/main" id="{9E3D93B5-7C3B-44AB-9C98-00A0AE1C3535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2283946" y="2262837"/>
            <a:ext cx="1638300" cy="2477690"/>
          </a:xfrm>
          <a:prstGeom prst="flowChartOffpageConnector">
            <a:avLst/>
          </a:prstGeom>
          <a:solidFill>
            <a:srgbClr val="414455"/>
          </a:solidFill>
          <a:ln w="3175" cap="flat" cmpd="sng" algn="ctr">
            <a:solidFill>
              <a:srgbClr val="EAEAEA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kern="0" dirty="0">
                <a:solidFill>
                  <a:schemeClr val="bg1"/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en-US" altLang="zh-CN" sz="1200" kern="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3" name="椭圆1">
            <a:extLst>
              <a:ext uri="{FF2B5EF4-FFF2-40B4-BE49-F238E27FC236}">
                <a16:creationId xmlns="" xmlns:a16="http://schemas.microsoft.com/office/drawing/2014/main" id="{BDF68A03-AF85-4DBA-9519-4E0B8A291888}"/>
              </a:ext>
            </a:extLst>
          </p:cNvPr>
          <p:cNvSpPr>
            <a:spLocks noChangeArrowheads="1"/>
          </p:cNvSpPr>
          <p:nvPr/>
        </p:nvSpPr>
        <p:spPr bwMode="gray">
          <a:xfrm>
            <a:off x="2410152" y="2030664"/>
            <a:ext cx="1371600" cy="423863"/>
          </a:xfrm>
          <a:prstGeom prst="ellipse">
            <a:avLst/>
          </a:pr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r-TR" altLang="zh-CN" sz="1200" b="1" kern="0" dirty="0">
                <a:solidFill>
                  <a:sysClr val="window" lastClr="FFFFFF">
                    <a:lumMod val="95000"/>
                  </a:sysClr>
                </a:solidFill>
                <a:ea typeface="微软雅黑" pitchFamily="34" charset="-122"/>
                <a:cs typeface="宋体" pitchFamily="2" charset="-122"/>
              </a:rPr>
              <a:t>TITLE</a:t>
            </a:r>
            <a:endParaRPr lang="zh-CN" altLang="zh-CN" sz="1200" b="1" kern="0" dirty="0">
              <a:solidFill>
                <a:sysClr val="window" lastClr="FFFFFF">
                  <a:lumMod val="95000"/>
                </a:sysClr>
              </a:solidFill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4" name="箭头2">
            <a:extLst>
              <a:ext uri="{FF2B5EF4-FFF2-40B4-BE49-F238E27FC236}">
                <a16:creationId xmlns="" xmlns:a16="http://schemas.microsoft.com/office/drawing/2014/main" id="{19AA2DCD-85CF-4547-9D88-8DC5C4D503A2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4246096" y="2258075"/>
            <a:ext cx="1694260" cy="2463403"/>
          </a:xfrm>
          <a:prstGeom prst="flowChartOffpageConnector">
            <a:avLst/>
          </a:prstGeom>
          <a:solidFill>
            <a:srgbClr val="414455"/>
          </a:solidFill>
          <a:ln w="3175" cap="flat" cmpd="sng" algn="ctr">
            <a:solidFill>
              <a:srgbClr val="EAEAEA"/>
            </a:solidFill>
            <a:prstDash val="solid"/>
          </a:ln>
          <a:effectLst/>
        </p:spPr>
        <p:txBody>
          <a:bodyPr anchor="ctr"/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kern="0" dirty="0">
                <a:solidFill>
                  <a:prstClr val="white"/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en-US" altLang="zh-CN" sz="1200" kern="0" dirty="0">
              <a:solidFill>
                <a:prstClr val="white"/>
              </a:solidFill>
              <a:ea typeface="微软雅黑" pitchFamily="34" charset="-122"/>
            </a:endParaRPr>
          </a:p>
        </p:txBody>
      </p:sp>
      <p:sp>
        <p:nvSpPr>
          <p:cNvPr id="5" name="椭圆2">
            <a:extLst>
              <a:ext uri="{FF2B5EF4-FFF2-40B4-BE49-F238E27FC236}">
                <a16:creationId xmlns="" xmlns:a16="http://schemas.microsoft.com/office/drawing/2014/main" id="{8D40272E-16DF-41FC-A7B8-409677D68C8B}"/>
              </a:ext>
            </a:extLst>
          </p:cNvPr>
          <p:cNvSpPr>
            <a:spLocks noChangeArrowheads="1"/>
          </p:cNvSpPr>
          <p:nvPr/>
        </p:nvSpPr>
        <p:spPr bwMode="gray">
          <a:xfrm>
            <a:off x="4374684" y="2030664"/>
            <a:ext cx="1373981" cy="423863"/>
          </a:xfrm>
          <a:prstGeom prst="ellipse">
            <a:avLst/>
          </a:pr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r-TR" altLang="zh-CN" sz="1200" b="1" kern="0" dirty="0">
                <a:solidFill>
                  <a:sysClr val="window" lastClr="FFFFFF">
                    <a:lumMod val="95000"/>
                  </a:sysClr>
                </a:solidFill>
                <a:ea typeface="微软雅黑" pitchFamily="34" charset="-122"/>
                <a:cs typeface="宋体" pitchFamily="2" charset="-122"/>
              </a:rPr>
              <a:t>TITLE</a:t>
            </a:r>
            <a:endParaRPr lang="zh-CN" altLang="zh-CN" sz="1200" b="1" kern="0" dirty="0">
              <a:solidFill>
                <a:sysClr val="window" lastClr="FFFFFF">
                  <a:lumMod val="95000"/>
                </a:sysClr>
              </a:solidFill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6" name="箭头3">
            <a:extLst>
              <a:ext uri="{FF2B5EF4-FFF2-40B4-BE49-F238E27FC236}">
                <a16:creationId xmlns="" xmlns:a16="http://schemas.microsoft.com/office/drawing/2014/main" id="{C316E568-A886-4580-A37D-E798FF9024E9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6220153" y="2258075"/>
            <a:ext cx="1645444" cy="2477690"/>
          </a:xfrm>
          <a:prstGeom prst="flowChartOffpageConnector">
            <a:avLst/>
          </a:prstGeom>
          <a:solidFill>
            <a:srgbClr val="414455"/>
          </a:solidFill>
          <a:ln w="3175" cap="flat" cmpd="sng" algn="ctr">
            <a:solidFill>
              <a:srgbClr val="EAEAEA"/>
            </a:solidFill>
            <a:prstDash val="solid"/>
          </a:ln>
          <a:effectLst/>
        </p:spPr>
        <p:txBody>
          <a:bodyPr anchor="ctr"/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kern="0" dirty="0">
                <a:solidFill>
                  <a:prstClr val="white"/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en-US" altLang="zh-CN" sz="1200" kern="0" dirty="0">
              <a:solidFill>
                <a:prstClr val="white"/>
              </a:solidFill>
              <a:ea typeface="微软雅黑" pitchFamily="34" charset="-122"/>
            </a:endParaRPr>
          </a:p>
        </p:txBody>
      </p:sp>
      <p:sp>
        <p:nvSpPr>
          <p:cNvPr id="7" name="椭圆3">
            <a:extLst>
              <a:ext uri="{FF2B5EF4-FFF2-40B4-BE49-F238E27FC236}">
                <a16:creationId xmlns="" xmlns:a16="http://schemas.microsoft.com/office/drawing/2014/main" id="{1C43AB16-A96F-4310-A585-B968F132C4AA}"/>
              </a:ext>
            </a:extLst>
          </p:cNvPr>
          <p:cNvSpPr>
            <a:spLocks noChangeArrowheads="1"/>
          </p:cNvSpPr>
          <p:nvPr/>
        </p:nvSpPr>
        <p:spPr bwMode="gray">
          <a:xfrm>
            <a:off x="6341596" y="2030664"/>
            <a:ext cx="1371600" cy="423863"/>
          </a:xfrm>
          <a:prstGeom prst="ellipse">
            <a:avLst/>
          </a:pr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r-TR" altLang="zh-CN" sz="1200" b="1" kern="0" dirty="0">
                <a:solidFill>
                  <a:sysClr val="window" lastClr="FFFFFF">
                    <a:lumMod val="95000"/>
                  </a:sysClr>
                </a:solidFill>
                <a:ea typeface="微软雅黑" pitchFamily="34" charset="-122"/>
                <a:cs typeface="宋体" pitchFamily="2" charset="-122"/>
              </a:rPr>
              <a:t>TITLE</a:t>
            </a:r>
            <a:endParaRPr lang="zh-CN" altLang="zh-CN" sz="1200" b="1" kern="0" dirty="0">
              <a:solidFill>
                <a:sysClr val="window" lastClr="FFFFFF">
                  <a:lumMod val="95000"/>
                </a:sysClr>
              </a:solidFill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8" name="AutoShape 15">
            <a:extLst>
              <a:ext uri="{FF2B5EF4-FFF2-40B4-BE49-F238E27FC236}">
                <a16:creationId xmlns="" xmlns:a16="http://schemas.microsoft.com/office/drawing/2014/main" id="{E1AEBAC9-FF7B-412D-87D8-AB5C4D8E1344}"/>
              </a:ext>
            </a:extLst>
          </p:cNvPr>
          <p:cNvSpPr>
            <a:spLocks noChangeArrowheads="1"/>
          </p:cNvSpPr>
          <p:nvPr/>
        </p:nvSpPr>
        <p:spPr bwMode="gray">
          <a:xfrm>
            <a:off x="2283946" y="4776246"/>
            <a:ext cx="7524582" cy="527447"/>
          </a:xfrm>
          <a:prstGeom prst="roundRect">
            <a:avLst>
              <a:gd name="adj" fmla="val 50000"/>
            </a:avLst>
          </a:prstGeom>
          <a:solidFill>
            <a:srgbClr val="414455"/>
          </a:solidFill>
          <a:ln w="3175" cap="flat" cmpd="sng" algn="ctr">
            <a:solidFill>
              <a:srgbClr val="2676FF">
                <a:lumMod val="20000"/>
                <a:lumOff val="80000"/>
              </a:srgbClr>
            </a:solidFill>
            <a:prstDash val="solid"/>
          </a:ln>
          <a:effectLst/>
        </p:spPr>
        <p:txBody>
          <a:bodyPr lIns="0" rIns="0" anchor="ctr"/>
          <a:lstStyle/>
          <a:p>
            <a:pPr algn="ctr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r>
              <a:rPr lang="tr-TR" altLang="zh-CN" sz="1500" kern="0" dirty="0">
                <a:solidFill>
                  <a:schemeClr val="bg1"/>
                </a:solidFill>
                <a:ea typeface="微软雅黑" pitchFamily="34" charset="-122"/>
              </a:rPr>
              <a:t>DESCRIPTION HERE</a:t>
            </a:r>
            <a:endParaRPr lang="zh-CN" altLang="en-US" sz="1500" kern="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9" name="箭头3">
            <a:extLst>
              <a:ext uri="{FF2B5EF4-FFF2-40B4-BE49-F238E27FC236}">
                <a16:creationId xmlns="" xmlns:a16="http://schemas.microsoft.com/office/drawing/2014/main" id="{10325C12-0631-4E58-9623-245E16AF88D9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8151655" y="2258075"/>
            <a:ext cx="1645444" cy="2477690"/>
          </a:xfrm>
          <a:prstGeom prst="flowChartOffpageConnector">
            <a:avLst/>
          </a:prstGeom>
          <a:solidFill>
            <a:srgbClr val="414455"/>
          </a:solidFill>
          <a:ln w="3175" cap="flat" cmpd="sng" algn="ctr">
            <a:solidFill>
              <a:srgbClr val="EAEAEA"/>
            </a:solidFill>
            <a:prstDash val="solid"/>
          </a:ln>
          <a:effectLst/>
        </p:spPr>
        <p:txBody>
          <a:bodyPr anchor="ctr"/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kern="0" dirty="0">
                <a:solidFill>
                  <a:prstClr val="white"/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en-US" altLang="zh-CN" sz="1200" kern="0" dirty="0">
              <a:solidFill>
                <a:prstClr val="white"/>
              </a:solidFill>
              <a:ea typeface="微软雅黑" pitchFamily="34" charset="-122"/>
            </a:endParaRPr>
          </a:p>
        </p:txBody>
      </p:sp>
      <p:sp>
        <p:nvSpPr>
          <p:cNvPr id="10" name="椭圆3">
            <a:extLst>
              <a:ext uri="{FF2B5EF4-FFF2-40B4-BE49-F238E27FC236}">
                <a16:creationId xmlns="" xmlns:a16="http://schemas.microsoft.com/office/drawing/2014/main" id="{E26CDF92-FC24-43DA-9288-C9CD752A7610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73098" y="2030664"/>
            <a:ext cx="1371600" cy="423863"/>
          </a:xfrm>
          <a:prstGeom prst="ellipse">
            <a:avLst/>
          </a:pr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r-TR" altLang="zh-CN" sz="1200" b="1" kern="0" dirty="0">
                <a:solidFill>
                  <a:sysClr val="window" lastClr="FFFFFF">
                    <a:lumMod val="95000"/>
                  </a:sysClr>
                </a:solidFill>
                <a:ea typeface="微软雅黑" pitchFamily="34" charset="-122"/>
                <a:cs typeface="宋体" pitchFamily="2" charset="-122"/>
              </a:rPr>
              <a:t>TITLE</a:t>
            </a:r>
            <a:endParaRPr lang="zh-CN" altLang="zh-CN" sz="1200" b="1" kern="0" dirty="0">
              <a:solidFill>
                <a:sysClr val="window" lastClr="FFFFFF">
                  <a:lumMod val="95000"/>
                </a:sysClr>
              </a:solidFill>
              <a:ea typeface="微软雅黑" pitchFamily="34" charset="-122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801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5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2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7" presetID="5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8" presetID="5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4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5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7" presetID="5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8" presetID="5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21">
            <a:extLst>
              <a:ext uri="{FF2B5EF4-FFF2-40B4-BE49-F238E27FC236}">
                <a16:creationId xmlns="" xmlns:a16="http://schemas.microsoft.com/office/drawing/2014/main" id="{179DEF5F-C29C-4F70-BE41-05779DE2C297}"/>
              </a:ext>
            </a:extLst>
          </p:cNvPr>
          <p:cNvSpPr/>
          <p:nvPr/>
        </p:nvSpPr>
        <p:spPr bwMode="auto">
          <a:xfrm rot="16200000" flipH="1">
            <a:off x="6271031" y="2208940"/>
            <a:ext cx="2169619" cy="2219504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rgbClr val="E8E8E6"/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>
              <a:defRPr/>
            </a:pPr>
            <a:endParaRPr lang="zh-CN" altLang="en-US" sz="1050" kern="0">
              <a:solidFill>
                <a:sysClr val="window" lastClr="FFFFFF"/>
              </a:solidFill>
              <a:ea typeface="微软雅黑" pitchFamily="34" charset="-122"/>
            </a:endParaRPr>
          </a:p>
        </p:txBody>
      </p:sp>
      <p:sp>
        <p:nvSpPr>
          <p:cNvPr id="3" name="等腰三角形 21">
            <a:extLst>
              <a:ext uri="{FF2B5EF4-FFF2-40B4-BE49-F238E27FC236}">
                <a16:creationId xmlns="" xmlns:a16="http://schemas.microsoft.com/office/drawing/2014/main" id="{B2DFB36D-34E1-4CC6-A9F7-2DEC0E9FE0C2}"/>
              </a:ext>
            </a:extLst>
          </p:cNvPr>
          <p:cNvSpPr/>
          <p:nvPr/>
        </p:nvSpPr>
        <p:spPr bwMode="auto">
          <a:xfrm rot="5400000">
            <a:off x="4121862" y="2208940"/>
            <a:ext cx="2169619" cy="2219504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rgbClr val="E8E8E6"/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>
              <a:defRPr/>
            </a:pPr>
            <a:endParaRPr lang="zh-CN" altLang="en-US" sz="1050" kern="0">
              <a:solidFill>
                <a:sysClr val="window" lastClr="FFFFFF"/>
              </a:solidFill>
              <a:ea typeface="微软雅黑" pitchFamily="34" charset="-122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F32427AB-B161-4FD5-859C-89210FAA321B}"/>
              </a:ext>
            </a:extLst>
          </p:cNvPr>
          <p:cNvSpPr/>
          <p:nvPr/>
        </p:nvSpPr>
        <p:spPr bwMode="auto">
          <a:xfrm>
            <a:off x="4098290" y="2052906"/>
            <a:ext cx="2736056" cy="2736056"/>
          </a:xfrm>
          <a:prstGeom prst="ellipse">
            <a:avLst/>
          </a:prstGeom>
          <a:noFill/>
          <a:ln w="25400" cap="flat" cmpd="sng" algn="ctr">
            <a:solidFill>
              <a:srgbClr val="414455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013" kern="0" dirty="0">
              <a:solidFill>
                <a:sysClr val="window" lastClr="FFFFFF"/>
              </a:solidFill>
              <a:ea typeface="微软雅黑" pitchFamily="34" charset="-122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1ECF94B1-61FD-4815-80B0-46644AE20F13}"/>
              </a:ext>
            </a:extLst>
          </p:cNvPr>
          <p:cNvSpPr/>
          <p:nvPr/>
        </p:nvSpPr>
        <p:spPr bwMode="auto">
          <a:xfrm>
            <a:off x="5735399" y="2052906"/>
            <a:ext cx="2737247" cy="2736056"/>
          </a:xfrm>
          <a:prstGeom prst="ellipse">
            <a:avLst/>
          </a:prstGeom>
          <a:noFill/>
          <a:ln w="25400" cap="flat" cmpd="sng" algn="ctr">
            <a:solidFill>
              <a:srgbClr val="414455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013" kern="0" dirty="0">
              <a:solidFill>
                <a:sysClr val="window" lastClr="FFFFFF"/>
              </a:solidFill>
              <a:ea typeface="微软雅黑" pitchFamily="34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DB425CB7-BEA2-4731-8EB1-FE7D513A085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49574" y="2720847"/>
            <a:ext cx="428625" cy="201215"/>
          </a:xfrm>
          <a:prstGeom prst="line">
            <a:avLst/>
          </a:prstGeom>
          <a:noFill/>
          <a:ln w="28575" algn="ctr">
            <a:solidFill>
              <a:srgbClr val="414455"/>
            </a:solidFill>
            <a:round/>
            <a:headEnd type="none" w="med" len="med"/>
            <a:tailEnd type="arrow" w="med" len="med"/>
          </a:ln>
        </p:spPr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84A78D60-BA34-4323-A19D-4586ED60C7C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620973" y="3338781"/>
            <a:ext cx="442913" cy="0"/>
          </a:xfrm>
          <a:prstGeom prst="line">
            <a:avLst/>
          </a:prstGeom>
          <a:noFill/>
          <a:ln w="28575" algn="ctr">
            <a:solidFill>
              <a:srgbClr val="414455"/>
            </a:solidFill>
            <a:round/>
            <a:headEnd type="none" w="med" len="med"/>
            <a:tailEnd type="arrow" w="med" len="med"/>
          </a:ln>
        </p:spPr>
      </p:cxn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3840CBF5-4A98-4D53-9B1E-799A7DE0EA95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849573" y="3738831"/>
            <a:ext cx="442913" cy="234554"/>
          </a:xfrm>
          <a:prstGeom prst="line">
            <a:avLst/>
          </a:prstGeom>
          <a:noFill/>
          <a:ln w="28575" algn="ctr">
            <a:solidFill>
              <a:srgbClr val="414455"/>
            </a:solidFill>
            <a:round/>
            <a:headEnd type="none" w="med" len="med"/>
            <a:tailEnd type="arrow" w="med" len="med"/>
          </a:ln>
        </p:spPr>
      </p:cxn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1EA9940C-9D10-4152-A3D4-C1C87511F027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7348696" y="3729306"/>
            <a:ext cx="442913" cy="234554"/>
          </a:xfrm>
          <a:prstGeom prst="line">
            <a:avLst/>
          </a:prstGeom>
          <a:noFill/>
          <a:ln w="28575" algn="ctr">
            <a:solidFill>
              <a:srgbClr val="414455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5FF8B5B2-FE82-4521-8ED7-93B7D41F4960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570152" y="3336400"/>
            <a:ext cx="442913" cy="0"/>
          </a:xfrm>
          <a:prstGeom prst="line">
            <a:avLst/>
          </a:prstGeom>
          <a:noFill/>
          <a:ln w="28575" algn="ctr">
            <a:solidFill>
              <a:srgbClr val="414455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0DD88497-DF84-401F-A3BB-8B85E76836CE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362983" y="2720847"/>
            <a:ext cx="428625" cy="201215"/>
          </a:xfrm>
          <a:prstGeom prst="line">
            <a:avLst/>
          </a:prstGeom>
          <a:noFill/>
          <a:ln w="28575" algn="ctr">
            <a:solidFill>
              <a:srgbClr val="414455"/>
            </a:solidFill>
            <a:round/>
            <a:headEnd type="none" w="med" len="med"/>
            <a:tailEnd type="arrow" w="med" len="med"/>
          </a:ln>
        </p:spPr>
      </p:cxn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D5855EBE-9C33-4A31-9335-63868154D901}"/>
              </a:ext>
            </a:extLst>
          </p:cNvPr>
          <p:cNvGrpSpPr/>
          <p:nvPr/>
        </p:nvGrpSpPr>
        <p:grpSpPr>
          <a:xfrm>
            <a:off x="5497274" y="2554159"/>
            <a:ext cx="1578769" cy="1578769"/>
            <a:chOff x="5014912" y="2584450"/>
            <a:chExt cx="2105025" cy="2105025"/>
          </a:xfrm>
        </p:grpSpPr>
        <p:sp>
          <p:nvSpPr>
            <p:cNvPr id="13" name="Oval 19">
              <a:extLst>
                <a:ext uri="{FF2B5EF4-FFF2-40B4-BE49-F238E27FC236}">
                  <a16:creationId xmlns="" xmlns:a16="http://schemas.microsoft.com/office/drawing/2014/main" id="{9786BC8A-6D54-4D2A-913D-44A27799EA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4912" y="2584450"/>
              <a:ext cx="2105025" cy="2105025"/>
            </a:xfrm>
            <a:prstGeom prst="ellipse">
              <a:avLst/>
            </a:prstGeom>
            <a:solidFill>
              <a:srgbClr val="414455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900" kern="0" dirty="0">
                <a:solidFill>
                  <a:srgbClr val="4D4D4D"/>
                </a:solidFill>
                <a:ea typeface="微软雅黑" pitchFamily="34" charset="-122"/>
              </a:endParaRPr>
            </a:p>
          </p:txBody>
        </p:sp>
        <p:sp>
          <p:nvSpPr>
            <p:cNvPr id="14" name="Oval 19">
              <a:extLst>
                <a:ext uri="{FF2B5EF4-FFF2-40B4-BE49-F238E27FC236}">
                  <a16:creationId xmlns="" xmlns:a16="http://schemas.microsoft.com/office/drawing/2014/main" id="{DD1CE1E0-4ECB-4A2F-A28D-CF801053BD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2164" y="3067049"/>
              <a:ext cx="1290518" cy="113982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r>
                <a:rPr lang="tr-TR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itchFamily="34" charset="-122"/>
                  <a:sym typeface="宋体" panose="02010600030101010101" pitchFamily="2" charset="-122"/>
                </a:rPr>
                <a:t>NOTE </a:t>
              </a:r>
              <a:endParaRPr lang="zh-CN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itchFamily="34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5" name="Oval 19">
            <a:extLst>
              <a:ext uri="{FF2B5EF4-FFF2-40B4-BE49-F238E27FC236}">
                <a16:creationId xmlns="" xmlns:a16="http://schemas.microsoft.com/office/drawing/2014/main" id="{A9C43508-A868-41A4-8427-7FCF03501A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1386" y="2117200"/>
            <a:ext cx="744141" cy="744140"/>
          </a:xfrm>
          <a:prstGeom prst="ellipse">
            <a:avLst/>
          </a:prstGeom>
          <a:solidFill>
            <a:srgbClr val="414455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tr-TR" altLang="zh-CN" sz="1013" kern="0" dirty="0">
                <a:solidFill>
                  <a:sysClr val="window" lastClr="FFFFFF"/>
                </a:solidFill>
                <a:ea typeface="微软雅黑" pitchFamily="34" charset="-122"/>
              </a:rPr>
              <a:t>TITLE</a:t>
            </a:r>
            <a:endParaRPr lang="zh-CN" altLang="en-US" sz="1013" kern="0" dirty="0">
              <a:solidFill>
                <a:sysClr val="window" lastClr="FFFFFF"/>
              </a:solidFill>
              <a:ea typeface="微软雅黑" pitchFamily="34" charset="-122"/>
            </a:endParaRPr>
          </a:p>
        </p:txBody>
      </p:sp>
      <p:sp>
        <p:nvSpPr>
          <p:cNvPr id="16" name="Oval 19">
            <a:extLst>
              <a:ext uri="{FF2B5EF4-FFF2-40B4-BE49-F238E27FC236}">
                <a16:creationId xmlns="" xmlns:a16="http://schemas.microsoft.com/office/drawing/2014/main" id="{466A1E53-C7DA-46A1-AA7A-49ED76305E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3509" y="2129106"/>
            <a:ext cx="744140" cy="745331"/>
          </a:xfrm>
          <a:prstGeom prst="ellipse">
            <a:avLst/>
          </a:prstGeom>
          <a:solidFill>
            <a:srgbClr val="414455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tr-TR" altLang="zh-CN" sz="1013" kern="0" dirty="0">
                <a:solidFill>
                  <a:schemeClr val="bg1"/>
                </a:solidFill>
                <a:ea typeface="微软雅黑" pitchFamily="34" charset="-122"/>
              </a:rPr>
              <a:t>TITLE</a:t>
            </a:r>
            <a:endParaRPr lang="zh-CN" altLang="en-US" sz="1013" kern="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17" name="Oval 19">
            <a:extLst>
              <a:ext uri="{FF2B5EF4-FFF2-40B4-BE49-F238E27FC236}">
                <a16:creationId xmlns="" xmlns:a16="http://schemas.microsoft.com/office/drawing/2014/main" id="{5A8183C0-1768-4461-A5AC-E933A2D1C6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1646" y="2993500"/>
            <a:ext cx="745331" cy="745331"/>
          </a:xfrm>
          <a:prstGeom prst="ellipse">
            <a:avLst/>
          </a:prstGeom>
          <a:solidFill>
            <a:srgbClr val="414455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tr-TR" altLang="zh-CN" sz="1013" kern="0" dirty="0">
                <a:solidFill>
                  <a:schemeClr val="bg1"/>
                </a:solidFill>
                <a:ea typeface="微软雅黑" pitchFamily="34" charset="-122"/>
              </a:rPr>
              <a:t>TITLE</a:t>
            </a:r>
            <a:endParaRPr lang="zh-CN" altLang="en-US" sz="1013" kern="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18" name="Oval 19">
            <a:extLst>
              <a:ext uri="{FF2B5EF4-FFF2-40B4-BE49-F238E27FC236}">
                <a16:creationId xmlns="" xmlns:a16="http://schemas.microsoft.com/office/drawing/2014/main" id="{2CE1BB5B-08DF-493F-8123-6804E259F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0418" y="3848369"/>
            <a:ext cx="745331" cy="745331"/>
          </a:xfrm>
          <a:prstGeom prst="ellipse">
            <a:avLst/>
          </a:prstGeom>
          <a:solidFill>
            <a:srgbClr val="414455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tr-TR" altLang="zh-CN" sz="1013" kern="0" dirty="0">
                <a:solidFill>
                  <a:schemeClr val="bg1"/>
                </a:solidFill>
                <a:ea typeface="微软雅黑" pitchFamily="34" charset="-122"/>
              </a:rPr>
              <a:t>TITLE</a:t>
            </a:r>
            <a:endParaRPr lang="zh-CN" altLang="en-US" sz="1013" kern="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19" name="Oval 19">
            <a:extLst>
              <a:ext uri="{FF2B5EF4-FFF2-40B4-BE49-F238E27FC236}">
                <a16:creationId xmlns="" xmlns:a16="http://schemas.microsoft.com/office/drawing/2014/main" id="{FD5800E1-8F2C-4F54-B365-86D334A23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8012" y="2964925"/>
            <a:ext cx="745331" cy="745331"/>
          </a:xfrm>
          <a:prstGeom prst="ellipse">
            <a:avLst/>
          </a:prstGeom>
          <a:solidFill>
            <a:srgbClr val="414455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tr-TR" altLang="zh-CN" sz="1013" kern="0" dirty="0">
                <a:solidFill>
                  <a:sysClr val="window" lastClr="FFFFFF"/>
                </a:solidFill>
                <a:ea typeface="微软雅黑" pitchFamily="34" charset="-122"/>
              </a:rPr>
              <a:t>TITLE</a:t>
            </a:r>
            <a:endParaRPr lang="zh-CN" altLang="en-US" sz="1013" kern="0" dirty="0">
              <a:solidFill>
                <a:sysClr val="window" lastClr="FFFFFF"/>
              </a:solidFill>
              <a:ea typeface="微软雅黑" pitchFamily="34" charset="-122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84323CF3-35F2-4758-A6AF-F762348D8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2812" y="3843606"/>
            <a:ext cx="745331" cy="745331"/>
          </a:xfrm>
          <a:prstGeom prst="ellipse">
            <a:avLst/>
          </a:prstGeom>
          <a:solidFill>
            <a:srgbClr val="414455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tr-TR" altLang="zh-CN" sz="1013" kern="0" dirty="0">
                <a:solidFill>
                  <a:sysClr val="window" lastClr="FFFFFF"/>
                </a:solidFill>
                <a:ea typeface="微软雅黑" pitchFamily="34" charset="-122"/>
              </a:rPr>
              <a:t>TITLE</a:t>
            </a:r>
            <a:endParaRPr lang="zh-CN" altLang="en-US" sz="1013" kern="0" dirty="0">
              <a:solidFill>
                <a:sysClr val="window" lastClr="FFFFFF"/>
              </a:solidFill>
              <a:ea typeface="微软雅黑" pitchFamily="34" charset="-122"/>
            </a:endParaRPr>
          </a:p>
        </p:txBody>
      </p:sp>
      <p:sp>
        <p:nvSpPr>
          <p:cNvPr id="21" name="TextBox 42">
            <a:extLst>
              <a:ext uri="{FF2B5EF4-FFF2-40B4-BE49-F238E27FC236}">
                <a16:creationId xmlns="" xmlns:a16="http://schemas.microsoft.com/office/drawing/2014/main" id="{CDEC6BE8-AE67-4EEB-B28A-D1B4962B963A}"/>
              </a:ext>
            </a:extLst>
          </p:cNvPr>
          <p:cNvSpPr txBox="1"/>
          <p:nvPr/>
        </p:nvSpPr>
        <p:spPr>
          <a:xfrm>
            <a:off x="2311050" y="2139775"/>
            <a:ext cx="16090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ysClr val="windowText" lastClr="000000"/>
                </a:solidFill>
                <a:ea typeface="微软雅黑" pitchFamily="34" charset="-122"/>
              </a:rPr>
              <a:t>Go ahead and replace it with your own text.</a:t>
            </a:r>
            <a:endParaRPr lang="zh-CN" altLang="en-US" sz="105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22" name="TextBox 43">
            <a:extLst>
              <a:ext uri="{FF2B5EF4-FFF2-40B4-BE49-F238E27FC236}">
                <a16:creationId xmlns="" xmlns:a16="http://schemas.microsoft.com/office/drawing/2014/main" id="{7802FE96-A678-46ED-B106-03BF2041C4E8}"/>
              </a:ext>
            </a:extLst>
          </p:cNvPr>
          <p:cNvSpPr txBox="1"/>
          <p:nvPr/>
        </p:nvSpPr>
        <p:spPr>
          <a:xfrm>
            <a:off x="8662801" y="2139775"/>
            <a:ext cx="16090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ysClr val="windowText" lastClr="000000"/>
                </a:solidFill>
                <a:ea typeface="微软雅黑" pitchFamily="34" charset="-122"/>
              </a:rPr>
              <a:t>Go ahead and replace it with your own text.</a:t>
            </a:r>
            <a:endParaRPr lang="zh-CN" altLang="en-US" sz="105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23" name="TextBox 44">
            <a:extLst>
              <a:ext uri="{FF2B5EF4-FFF2-40B4-BE49-F238E27FC236}">
                <a16:creationId xmlns="" xmlns:a16="http://schemas.microsoft.com/office/drawing/2014/main" id="{60DB889E-D91A-443C-9C5D-44E101D776A2}"/>
              </a:ext>
            </a:extLst>
          </p:cNvPr>
          <p:cNvSpPr txBox="1"/>
          <p:nvPr/>
        </p:nvSpPr>
        <p:spPr>
          <a:xfrm>
            <a:off x="1987014" y="3121483"/>
            <a:ext cx="16090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ysClr val="windowText" lastClr="000000"/>
                </a:solidFill>
                <a:ea typeface="微软雅黑" pitchFamily="34" charset="-122"/>
              </a:rPr>
              <a:t>Go ahead and replace it with your own text.</a:t>
            </a:r>
            <a:endParaRPr lang="zh-CN" altLang="en-US" sz="105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24" name="TextBox 45">
            <a:extLst>
              <a:ext uri="{FF2B5EF4-FFF2-40B4-BE49-F238E27FC236}">
                <a16:creationId xmlns="" xmlns:a16="http://schemas.microsoft.com/office/drawing/2014/main" id="{DFB5259F-0EE3-4A51-826D-559018E4EDFE}"/>
              </a:ext>
            </a:extLst>
          </p:cNvPr>
          <p:cNvSpPr txBox="1"/>
          <p:nvPr/>
        </p:nvSpPr>
        <p:spPr>
          <a:xfrm>
            <a:off x="9013357" y="3121483"/>
            <a:ext cx="16090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ysClr val="windowText" lastClr="000000"/>
                </a:solidFill>
                <a:ea typeface="微软雅黑" pitchFamily="34" charset="-122"/>
              </a:rPr>
              <a:t>Go ahead and replace it with your own text.</a:t>
            </a:r>
            <a:endParaRPr lang="zh-CN" altLang="en-US" sz="105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25" name="TextBox 46">
            <a:extLst>
              <a:ext uri="{FF2B5EF4-FFF2-40B4-BE49-F238E27FC236}">
                <a16:creationId xmlns="" xmlns:a16="http://schemas.microsoft.com/office/drawing/2014/main" id="{614B4CCF-A1DE-4934-A00C-2DC0AD49DC2B}"/>
              </a:ext>
            </a:extLst>
          </p:cNvPr>
          <p:cNvSpPr txBox="1"/>
          <p:nvPr/>
        </p:nvSpPr>
        <p:spPr>
          <a:xfrm>
            <a:off x="8682156" y="3976351"/>
            <a:ext cx="16090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ysClr val="windowText" lastClr="000000"/>
                </a:solidFill>
                <a:ea typeface="微软雅黑" pitchFamily="34" charset="-122"/>
              </a:rPr>
              <a:t>Go ahead and replace it with your own text.</a:t>
            </a:r>
            <a:endParaRPr lang="zh-CN" altLang="en-US" sz="105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26" name="TextBox 47">
            <a:extLst>
              <a:ext uri="{FF2B5EF4-FFF2-40B4-BE49-F238E27FC236}">
                <a16:creationId xmlns="" xmlns:a16="http://schemas.microsoft.com/office/drawing/2014/main" id="{4BFEB0D9-788E-43C2-8B71-D4EBE7F0C755}"/>
              </a:ext>
            </a:extLst>
          </p:cNvPr>
          <p:cNvSpPr txBox="1"/>
          <p:nvPr/>
        </p:nvSpPr>
        <p:spPr>
          <a:xfrm>
            <a:off x="2288975" y="3976351"/>
            <a:ext cx="16090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ysClr val="windowText" lastClr="000000"/>
                </a:solidFill>
                <a:ea typeface="微软雅黑" pitchFamily="34" charset="-122"/>
              </a:rPr>
              <a:t>Go ahead and replace it with your own text.</a:t>
            </a:r>
            <a:endParaRPr lang="zh-CN" altLang="en-US" sz="105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9697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>
            <a:extLst>
              <a:ext uri="{FF2B5EF4-FFF2-40B4-BE49-F238E27FC236}">
                <a16:creationId xmlns="" xmlns:a16="http://schemas.microsoft.com/office/drawing/2014/main" id="{A34B605A-C24E-4FF7-9E2F-CA41DEF049B0}"/>
              </a:ext>
            </a:extLst>
          </p:cNvPr>
          <p:cNvSpPr/>
          <p:nvPr/>
        </p:nvSpPr>
        <p:spPr>
          <a:xfrm>
            <a:off x="3373924" y="1904712"/>
            <a:ext cx="5049561" cy="378042"/>
          </a:xfrm>
          <a:prstGeom prst="roundRect">
            <a:avLst>
              <a:gd name="adj" fmla="val 50000"/>
            </a:avLst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4E61744C-8F18-4B6D-B2C7-025C09BF5E8F}"/>
              </a:ext>
            </a:extLst>
          </p:cNvPr>
          <p:cNvSpPr/>
          <p:nvPr/>
        </p:nvSpPr>
        <p:spPr>
          <a:xfrm rot="5400000">
            <a:off x="8522182" y="2035517"/>
            <a:ext cx="135061" cy="11643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" name="圆角矩形 6">
            <a:extLst>
              <a:ext uri="{FF2B5EF4-FFF2-40B4-BE49-F238E27FC236}">
                <a16:creationId xmlns="" xmlns:a16="http://schemas.microsoft.com/office/drawing/2014/main" id="{4030BE54-2A4F-47CD-847B-69272DF25236}"/>
              </a:ext>
            </a:extLst>
          </p:cNvPr>
          <p:cNvSpPr/>
          <p:nvPr/>
        </p:nvSpPr>
        <p:spPr>
          <a:xfrm>
            <a:off x="3373924" y="1904712"/>
            <a:ext cx="1262390" cy="378042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F8D201CC-A32F-4FC6-9B63-328629B510AE}"/>
              </a:ext>
            </a:extLst>
          </p:cNvPr>
          <p:cNvSpPr/>
          <p:nvPr/>
        </p:nvSpPr>
        <p:spPr>
          <a:xfrm>
            <a:off x="8643482" y="1920609"/>
            <a:ext cx="583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800">
                <a:solidFill>
                  <a:srgbClr val="414455"/>
                </a:solidFill>
                <a:ea typeface="微软雅黑" pitchFamily="34" charset="-122"/>
              </a:rPr>
              <a:t>25%</a:t>
            </a:r>
            <a:endParaRPr lang="zh-CN" altLang="en-US" sz="180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E3D3D33F-A930-4797-9122-4C70044FCE8E}"/>
              </a:ext>
            </a:extLst>
          </p:cNvPr>
          <p:cNvSpPr/>
          <p:nvPr/>
        </p:nvSpPr>
        <p:spPr>
          <a:xfrm>
            <a:off x="3076891" y="1796700"/>
            <a:ext cx="594066" cy="594066"/>
          </a:xfrm>
          <a:prstGeom prst="ellipse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" rIns="35100" rtlCol="0" anchor="ctr" anchorCtr="1"/>
          <a:lstStyle/>
          <a:p>
            <a:pPr algn="ctr"/>
            <a:r>
              <a:rPr lang="tr-TR" altLang="zh-CN" sz="1200" dirty="0" smtClean="0">
                <a:solidFill>
                  <a:schemeClr val="bg1"/>
                </a:solidFill>
                <a:ea typeface="华文细黑" pitchFamily="2" charset="-122"/>
              </a:rPr>
              <a:t>4</a:t>
            </a:r>
            <a:endParaRPr lang="zh-CN" altLang="en-US" sz="1200" dirty="0">
              <a:solidFill>
                <a:schemeClr val="bg1"/>
              </a:solidFill>
              <a:ea typeface="华文细黑" pitchFamily="2" charset="-122"/>
            </a:endParaRPr>
          </a:p>
        </p:txBody>
      </p:sp>
      <p:sp>
        <p:nvSpPr>
          <p:cNvPr id="7" name="圆角矩形 9">
            <a:extLst>
              <a:ext uri="{FF2B5EF4-FFF2-40B4-BE49-F238E27FC236}">
                <a16:creationId xmlns="" xmlns:a16="http://schemas.microsoft.com/office/drawing/2014/main" id="{79726333-483C-400B-8345-466F2471FA67}"/>
              </a:ext>
            </a:extLst>
          </p:cNvPr>
          <p:cNvSpPr/>
          <p:nvPr/>
        </p:nvSpPr>
        <p:spPr>
          <a:xfrm>
            <a:off x="3373924" y="2606790"/>
            <a:ext cx="5049561" cy="378042"/>
          </a:xfrm>
          <a:prstGeom prst="roundRect">
            <a:avLst>
              <a:gd name="adj" fmla="val 50000"/>
            </a:avLst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8" name="等腰三角形 7">
            <a:extLst>
              <a:ext uri="{FF2B5EF4-FFF2-40B4-BE49-F238E27FC236}">
                <a16:creationId xmlns="" xmlns:a16="http://schemas.microsoft.com/office/drawing/2014/main" id="{C85880DA-501C-4533-904A-B0D904258F0B}"/>
              </a:ext>
            </a:extLst>
          </p:cNvPr>
          <p:cNvSpPr/>
          <p:nvPr/>
        </p:nvSpPr>
        <p:spPr>
          <a:xfrm rot="5400000">
            <a:off x="8522182" y="2737595"/>
            <a:ext cx="135061" cy="11643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圆角矩形 11">
            <a:extLst>
              <a:ext uri="{FF2B5EF4-FFF2-40B4-BE49-F238E27FC236}">
                <a16:creationId xmlns="" xmlns:a16="http://schemas.microsoft.com/office/drawing/2014/main" id="{208FF5CC-884A-4B98-8BC8-D722BEDD7EED}"/>
              </a:ext>
            </a:extLst>
          </p:cNvPr>
          <p:cNvSpPr/>
          <p:nvPr/>
        </p:nvSpPr>
        <p:spPr>
          <a:xfrm>
            <a:off x="3373924" y="2606790"/>
            <a:ext cx="2524781" cy="378042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FE064FFB-E7D2-485C-8724-52493B1542ED}"/>
              </a:ext>
            </a:extLst>
          </p:cNvPr>
          <p:cNvSpPr/>
          <p:nvPr/>
        </p:nvSpPr>
        <p:spPr>
          <a:xfrm>
            <a:off x="8643482" y="2622687"/>
            <a:ext cx="583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800">
                <a:solidFill>
                  <a:srgbClr val="414455"/>
                </a:solidFill>
                <a:ea typeface="微软雅黑" pitchFamily="34" charset="-122"/>
              </a:rPr>
              <a:t>50%</a:t>
            </a:r>
            <a:endParaRPr lang="zh-CN" altLang="en-US" sz="180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9FC22000-382E-4AD6-B56D-A1DB06B31DFA}"/>
              </a:ext>
            </a:extLst>
          </p:cNvPr>
          <p:cNvSpPr/>
          <p:nvPr/>
        </p:nvSpPr>
        <p:spPr>
          <a:xfrm>
            <a:off x="3076891" y="2498778"/>
            <a:ext cx="594066" cy="594066"/>
          </a:xfrm>
          <a:prstGeom prst="ellipse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" rIns="35100" rtlCol="0" anchor="ctr" anchorCtr="1"/>
          <a:lstStyle/>
          <a:p>
            <a:pPr algn="ctr"/>
            <a:r>
              <a:rPr lang="tr-TR" altLang="zh-CN" sz="1200" dirty="0" smtClean="0">
                <a:solidFill>
                  <a:schemeClr val="bg1"/>
                </a:solidFill>
                <a:ea typeface="华文细黑" pitchFamily="2" charset="-122"/>
              </a:rPr>
              <a:t>3</a:t>
            </a:r>
            <a:endParaRPr lang="zh-CN" altLang="en-US" sz="1200" dirty="0">
              <a:solidFill>
                <a:schemeClr val="bg1"/>
              </a:solidFill>
              <a:ea typeface="华文细黑" pitchFamily="2" charset="-122"/>
            </a:endParaRPr>
          </a:p>
        </p:txBody>
      </p:sp>
      <p:sp>
        <p:nvSpPr>
          <p:cNvPr id="12" name="圆角矩形 14">
            <a:extLst>
              <a:ext uri="{FF2B5EF4-FFF2-40B4-BE49-F238E27FC236}">
                <a16:creationId xmlns="" xmlns:a16="http://schemas.microsoft.com/office/drawing/2014/main" id="{B60A2204-C98E-4620-BBB8-917F7BBE136A}"/>
              </a:ext>
            </a:extLst>
          </p:cNvPr>
          <p:cNvSpPr/>
          <p:nvPr/>
        </p:nvSpPr>
        <p:spPr>
          <a:xfrm>
            <a:off x="3373924" y="3308868"/>
            <a:ext cx="5049561" cy="378042"/>
          </a:xfrm>
          <a:prstGeom prst="roundRect">
            <a:avLst>
              <a:gd name="adj" fmla="val 50000"/>
            </a:avLst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3" name="等腰三角形 12">
            <a:extLst>
              <a:ext uri="{FF2B5EF4-FFF2-40B4-BE49-F238E27FC236}">
                <a16:creationId xmlns="" xmlns:a16="http://schemas.microsoft.com/office/drawing/2014/main" id="{F8014249-4801-410C-BBB3-A4C241D193F1}"/>
              </a:ext>
            </a:extLst>
          </p:cNvPr>
          <p:cNvSpPr/>
          <p:nvPr/>
        </p:nvSpPr>
        <p:spPr>
          <a:xfrm rot="5400000">
            <a:off x="8522182" y="3439673"/>
            <a:ext cx="135061" cy="11643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4" name="圆角矩形 16">
            <a:extLst>
              <a:ext uri="{FF2B5EF4-FFF2-40B4-BE49-F238E27FC236}">
                <a16:creationId xmlns="" xmlns:a16="http://schemas.microsoft.com/office/drawing/2014/main" id="{8DF1632A-2547-448B-9731-4001D635918F}"/>
              </a:ext>
            </a:extLst>
          </p:cNvPr>
          <p:cNvSpPr/>
          <p:nvPr/>
        </p:nvSpPr>
        <p:spPr>
          <a:xfrm>
            <a:off x="3373924" y="3308868"/>
            <a:ext cx="3807423" cy="378042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6222989E-B591-4A71-BBAC-33B6F31CCC98}"/>
              </a:ext>
            </a:extLst>
          </p:cNvPr>
          <p:cNvSpPr/>
          <p:nvPr/>
        </p:nvSpPr>
        <p:spPr>
          <a:xfrm>
            <a:off x="8643482" y="3324765"/>
            <a:ext cx="583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800">
                <a:solidFill>
                  <a:srgbClr val="414455"/>
                </a:solidFill>
                <a:ea typeface="微软雅黑" pitchFamily="34" charset="-122"/>
              </a:rPr>
              <a:t>75%</a:t>
            </a:r>
            <a:endParaRPr lang="zh-CN" altLang="en-US" sz="180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18D3626D-1C10-4A6F-ADC8-B63BCCD84BA4}"/>
              </a:ext>
            </a:extLst>
          </p:cNvPr>
          <p:cNvSpPr/>
          <p:nvPr/>
        </p:nvSpPr>
        <p:spPr>
          <a:xfrm>
            <a:off x="3076891" y="3200856"/>
            <a:ext cx="594066" cy="594066"/>
          </a:xfrm>
          <a:prstGeom prst="ellipse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" rIns="35100" rtlCol="0" anchor="ctr" anchorCtr="1"/>
          <a:lstStyle/>
          <a:p>
            <a:pPr algn="ctr"/>
            <a:r>
              <a:rPr lang="tr-TR" altLang="zh-CN" sz="1200" dirty="0" smtClean="0">
                <a:solidFill>
                  <a:schemeClr val="bg1"/>
                </a:solidFill>
                <a:ea typeface="华文细黑" pitchFamily="2" charset="-122"/>
              </a:rPr>
              <a:t>2</a:t>
            </a:r>
            <a:endParaRPr lang="zh-CN" altLang="en-US" sz="1200" dirty="0">
              <a:solidFill>
                <a:schemeClr val="bg1"/>
              </a:solidFill>
              <a:ea typeface="华文细黑" pitchFamily="2" charset="-122"/>
            </a:endParaRPr>
          </a:p>
        </p:txBody>
      </p:sp>
      <p:sp>
        <p:nvSpPr>
          <p:cNvPr id="17" name="圆角矩形 19">
            <a:extLst>
              <a:ext uri="{FF2B5EF4-FFF2-40B4-BE49-F238E27FC236}">
                <a16:creationId xmlns="" xmlns:a16="http://schemas.microsoft.com/office/drawing/2014/main" id="{0FD90ADB-2274-439D-A538-6BEECADE4CD2}"/>
              </a:ext>
            </a:extLst>
          </p:cNvPr>
          <p:cNvSpPr/>
          <p:nvPr/>
        </p:nvSpPr>
        <p:spPr>
          <a:xfrm>
            <a:off x="3373924" y="4010946"/>
            <a:ext cx="5049561" cy="378042"/>
          </a:xfrm>
          <a:prstGeom prst="roundRect">
            <a:avLst>
              <a:gd name="adj" fmla="val 50000"/>
            </a:avLst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8" name="等腰三角形 17">
            <a:extLst>
              <a:ext uri="{FF2B5EF4-FFF2-40B4-BE49-F238E27FC236}">
                <a16:creationId xmlns="" xmlns:a16="http://schemas.microsoft.com/office/drawing/2014/main" id="{194A43DD-FEC9-487B-8D31-6B2E84B01D0C}"/>
              </a:ext>
            </a:extLst>
          </p:cNvPr>
          <p:cNvSpPr/>
          <p:nvPr/>
        </p:nvSpPr>
        <p:spPr>
          <a:xfrm rot="5400000">
            <a:off x="8522182" y="4141751"/>
            <a:ext cx="135061" cy="11643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9" name="圆角矩形 21">
            <a:extLst>
              <a:ext uri="{FF2B5EF4-FFF2-40B4-BE49-F238E27FC236}">
                <a16:creationId xmlns="" xmlns:a16="http://schemas.microsoft.com/office/drawing/2014/main" id="{A18D59A9-0BE2-4825-AC27-BBEC46277806}"/>
              </a:ext>
            </a:extLst>
          </p:cNvPr>
          <p:cNvSpPr/>
          <p:nvPr/>
        </p:nvSpPr>
        <p:spPr>
          <a:xfrm>
            <a:off x="3373924" y="4010946"/>
            <a:ext cx="5049561" cy="378042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FAE9188D-3ADD-49A6-9ECD-4394F5E55420}"/>
              </a:ext>
            </a:extLst>
          </p:cNvPr>
          <p:cNvSpPr/>
          <p:nvPr/>
        </p:nvSpPr>
        <p:spPr>
          <a:xfrm>
            <a:off x="8649291" y="4026843"/>
            <a:ext cx="70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800">
                <a:solidFill>
                  <a:srgbClr val="414455"/>
                </a:solidFill>
                <a:ea typeface="微软雅黑" pitchFamily="34" charset="-122"/>
              </a:rPr>
              <a:t>100%</a:t>
            </a:r>
            <a:endParaRPr lang="zh-CN" altLang="en-US" sz="180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9E3E8DF5-1FD9-4DE1-BB16-92A3E3A8DE28}"/>
              </a:ext>
            </a:extLst>
          </p:cNvPr>
          <p:cNvSpPr/>
          <p:nvPr/>
        </p:nvSpPr>
        <p:spPr>
          <a:xfrm>
            <a:off x="3076891" y="3902934"/>
            <a:ext cx="594066" cy="594066"/>
          </a:xfrm>
          <a:prstGeom prst="ellipse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" rIns="35100" rtlCol="0" anchor="ctr" anchorCtr="1"/>
          <a:lstStyle/>
          <a:p>
            <a:pPr algn="ctr"/>
            <a:r>
              <a:rPr lang="tr-TR" altLang="zh-CN" sz="1200" dirty="0" smtClean="0">
                <a:solidFill>
                  <a:schemeClr val="bg1"/>
                </a:solidFill>
                <a:ea typeface="华文细黑" pitchFamily="2" charset="-122"/>
              </a:rPr>
              <a:t>1</a:t>
            </a:r>
            <a:endParaRPr lang="zh-CN" altLang="en-US" sz="1200" dirty="0">
              <a:solidFill>
                <a:schemeClr val="bg1"/>
              </a:solidFill>
              <a:ea typeface="华文细黑" pitchFamily="2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E9E62405-41A9-4D04-94D5-BA4909585E5C}"/>
              </a:ext>
            </a:extLst>
          </p:cNvPr>
          <p:cNvSpPr/>
          <p:nvPr/>
        </p:nvSpPr>
        <p:spPr>
          <a:xfrm>
            <a:off x="3085494" y="4814298"/>
            <a:ext cx="63652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200" kern="0" dirty="0">
                <a:ea typeface="微软雅黑" panose="020B0503020204020204" pitchFamily="34" charset="-122"/>
              </a:rPr>
              <a:t>A complex idea can be conveyed with just a single still image, namely making it possible to absorb large amounts of data quickly.</a:t>
            </a:r>
            <a:endParaRPr lang="zh-CN" altLang="en-US" sz="1200" kern="0" dirty="0">
              <a:ea typeface="微软雅黑" panose="020B0503020204020204" pitchFamily="34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51375A0F-C1E9-4AA8-B9B5-BEDFC3F2A88D}"/>
              </a:ext>
            </a:extLst>
          </p:cNvPr>
          <p:cNvSpPr/>
          <p:nvPr/>
        </p:nvSpPr>
        <p:spPr>
          <a:xfrm>
            <a:off x="3108353" y="4692725"/>
            <a:ext cx="6267179" cy="87867"/>
          </a:xfrm>
          <a:prstGeom prst="rect">
            <a:avLst/>
          </a:prstGeom>
          <a:pattFill prst="dkDnDiag">
            <a:fgClr>
              <a:schemeClr val="bg1">
                <a:lumMod val="6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1808987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9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9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9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 animBg="1"/>
      <p:bldP spid="7" grpId="0" animBg="1"/>
      <p:bldP spid="8" grpId="0" animBg="1"/>
      <p:bldP spid="9" grpId="0" animBg="1"/>
      <p:bldP spid="10" grpId="0"/>
      <p:bldP spid="11" grpId="0" animBg="1"/>
      <p:bldP spid="12" grpId="0" animBg="1"/>
      <p:bldP spid="13" grpId="0" animBg="1"/>
      <p:bldP spid="14" grpId="0" animBg="1"/>
      <p:bldP spid="15" grpId="0"/>
      <p:bldP spid="16" grpId="0" animBg="1"/>
      <p:bldP spid="17" grpId="0" animBg="1"/>
      <p:bldP spid="18" grpId="0" animBg="1"/>
      <p:bldP spid="19" grpId="0" animBg="1"/>
      <p:bldP spid="20" grpId="0"/>
      <p:bldP spid="21" grpId="0" animBg="1"/>
      <p:bldP spid="22" grpId="0"/>
      <p:bldP spid="22" grpId="1"/>
      <p:bldP spid="2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9">
            <a:extLst>
              <a:ext uri="{FF2B5EF4-FFF2-40B4-BE49-F238E27FC236}">
                <a16:creationId xmlns="" xmlns:a16="http://schemas.microsoft.com/office/drawing/2014/main" id="{E9215637-9E4C-4A61-A390-1FC862C28E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7862" y="2189052"/>
            <a:ext cx="1645444" cy="2921794"/>
          </a:xfrm>
          <a:prstGeom prst="roundRect">
            <a:avLst>
              <a:gd name="adj" fmla="val 2375"/>
            </a:avLst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ysClr val="window" lastClr="FFFFFF">
                <a:gamma/>
                <a:shade val="60000"/>
                <a:invGamma/>
              </a:sysClr>
            </a:prstShdw>
          </a:effectLst>
        </p:spPr>
        <p:txBody>
          <a:bodyPr wrap="none" anchor="ctr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AutoShape 12">
            <a:extLst>
              <a:ext uri="{FF2B5EF4-FFF2-40B4-BE49-F238E27FC236}">
                <a16:creationId xmlns="" xmlns:a16="http://schemas.microsoft.com/office/drawing/2014/main" id="{118D93D4-9757-4B6E-B36B-B34074192F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7861" y="2102136"/>
            <a:ext cx="1884759" cy="368517"/>
          </a:xfrm>
          <a:prstGeom prst="homePlate">
            <a:avLst>
              <a:gd name="adj" fmla="val 63872"/>
            </a:avLst>
          </a:prstGeom>
          <a:solidFill>
            <a:srgbClr val="41445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500" b="1" dirty="0" smtClean="0">
                <a:solidFill>
                  <a:prstClr val="white"/>
                </a:solidFill>
                <a:ea typeface="微软雅黑" pitchFamily="34" charset="-122"/>
              </a:rPr>
              <a:t>1</a:t>
            </a:r>
            <a:endParaRPr lang="zh-CN" altLang="en-US" sz="1500" b="1" dirty="0">
              <a:solidFill>
                <a:prstClr val="white"/>
              </a:solidFill>
              <a:ea typeface="微软雅黑" pitchFamily="34" charset="-122"/>
            </a:endParaRPr>
          </a:p>
        </p:txBody>
      </p:sp>
      <p:sp>
        <p:nvSpPr>
          <p:cNvPr id="4" name="AutoShape 12">
            <a:extLst>
              <a:ext uri="{FF2B5EF4-FFF2-40B4-BE49-F238E27FC236}">
                <a16:creationId xmlns="" xmlns:a16="http://schemas.microsoft.com/office/drawing/2014/main" id="{EF9B13E8-2380-46F6-AC4C-F0BA9075E4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8610" y="2102136"/>
            <a:ext cx="1850108" cy="368517"/>
          </a:xfrm>
          <a:custGeom>
            <a:avLst/>
            <a:gdLst/>
            <a:ahLst/>
            <a:cxnLst/>
            <a:rect l="l" t="t" r="r" b="b"/>
            <a:pathLst>
              <a:path w="2466811" h="491356">
                <a:moveTo>
                  <a:pt x="0" y="0"/>
                </a:moveTo>
                <a:lnTo>
                  <a:pt x="2152972" y="0"/>
                </a:lnTo>
                <a:lnTo>
                  <a:pt x="2466811" y="245678"/>
                </a:lnTo>
                <a:lnTo>
                  <a:pt x="2152972" y="491356"/>
                </a:lnTo>
                <a:lnTo>
                  <a:pt x="0" y="491356"/>
                </a:lnTo>
                <a:lnTo>
                  <a:pt x="313839" y="245678"/>
                </a:lnTo>
                <a:close/>
              </a:path>
            </a:pathLst>
          </a:custGeom>
          <a:solidFill>
            <a:srgbClr val="41445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500" b="1" dirty="0" smtClean="0">
                <a:solidFill>
                  <a:prstClr val="white"/>
                </a:solidFill>
                <a:ea typeface="微软雅黑" pitchFamily="34" charset="-122"/>
              </a:rPr>
              <a:t>2</a:t>
            </a:r>
            <a:endParaRPr lang="zh-CN" altLang="en-US" sz="1500" b="1" dirty="0">
              <a:solidFill>
                <a:prstClr val="white"/>
              </a:solidFill>
              <a:ea typeface="微软雅黑" pitchFamily="34" charset="-122"/>
            </a:endParaRPr>
          </a:p>
        </p:txBody>
      </p:sp>
      <p:sp>
        <p:nvSpPr>
          <p:cNvPr id="5" name="AutoShape 12">
            <a:extLst>
              <a:ext uri="{FF2B5EF4-FFF2-40B4-BE49-F238E27FC236}">
                <a16:creationId xmlns="" xmlns:a16="http://schemas.microsoft.com/office/drawing/2014/main" id="{B18D702F-4771-49E7-860D-FB8733E9BB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0111" y="2102136"/>
            <a:ext cx="1850108" cy="368517"/>
          </a:xfrm>
          <a:custGeom>
            <a:avLst/>
            <a:gdLst/>
            <a:ahLst/>
            <a:cxnLst/>
            <a:rect l="l" t="t" r="r" b="b"/>
            <a:pathLst>
              <a:path w="2466811" h="491356">
                <a:moveTo>
                  <a:pt x="0" y="0"/>
                </a:moveTo>
                <a:lnTo>
                  <a:pt x="2152972" y="0"/>
                </a:lnTo>
                <a:lnTo>
                  <a:pt x="2466811" y="245678"/>
                </a:lnTo>
                <a:lnTo>
                  <a:pt x="2152972" y="491356"/>
                </a:lnTo>
                <a:lnTo>
                  <a:pt x="0" y="491356"/>
                </a:lnTo>
                <a:lnTo>
                  <a:pt x="313839" y="245678"/>
                </a:lnTo>
                <a:close/>
              </a:path>
            </a:pathLst>
          </a:custGeom>
          <a:solidFill>
            <a:srgbClr val="41445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500" b="1" dirty="0" smtClean="0">
                <a:solidFill>
                  <a:prstClr val="white"/>
                </a:solidFill>
                <a:ea typeface="微软雅黑" pitchFamily="34" charset="-122"/>
              </a:rPr>
              <a:t>3</a:t>
            </a:r>
            <a:endParaRPr lang="zh-CN" altLang="en-US" sz="1500" b="1" dirty="0">
              <a:solidFill>
                <a:prstClr val="white"/>
              </a:solidFill>
              <a:ea typeface="微软雅黑" pitchFamily="34" charset="-122"/>
            </a:endParaRPr>
          </a:p>
        </p:txBody>
      </p:sp>
      <p:sp>
        <p:nvSpPr>
          <p:cNvPr id="6" name="AutoShape 12">
            <a:extLst>
              <a:ext uri="{FF2B5EF4-FFF2-40B4-BE49-F238E27FC236}">
                <a16:creationId xmlns="" xmlns:a16="http://schemas.microsoft.com/office/drawing/2014/main" id="{7CEF9C25-5695-4C15-B1A6-C71A9D370C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58303" y="2102136"/>
            <a:ext cx="1850108" cy="368517"/>
          </a:xfrm>
          <a:custGeom>
            <a:avLst/>
            <a:gdLst/>
            <a:ahLst/>
            <a:cxnLst/>
            <a:rect l="l" t="t" r="r" b="b"/>
            <a:pathLst>
              <a:path w="2466811" h="491356">
                <a:moveTo>
                  <a:pt x="0" y="0"/>
                </a:moveTo>
                <a:lnTo>
                  <a:pt x="2152972" y="0"/>
                </a:lnTo>
                <a:lnTo>
                  <a:pt x="2466811" y="245678"/>
                </a:lnTo>
                <a:lnTo>
                  <a:pt x="2152972" y="491356"/>
                </a:lnTo>
                <a:lnTo>
                  <a:pt x="0" y="491356"/>
                </a:lnTo>
                <a:lnTo>
                  <a:pt x="313839" y="245678"/>
                </a:lnTo>
                <a:close/>
              </a:path>
            </a:pathLst>
          </a:custGeom>
          <a:solidFill>
            <a:srgbClr val="41445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500" b="1" dirty="0" smtClean="0">
                <a:solidFill>
                  <a:prstClr val="white"/>
                </a:solidFill>
                <a:ea typeface="微软雅黑" pitchFamily="34" charset="-122"/>
              </a:rPr>
              <a:t>4</a:t>
            </a:r>
            <a:endParaRPr lang="zh-CN" altLang="en-US" sz="1500" b="1" dirty="0">
              <a:solidFill>
                <a:prstClr val="white"/>
              </a:solidFill>
              <a:ea typeface="微软雅黑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6B3C56B4-EB59-45F9-A7E3-671BCC154357}"/>
              </a:ext>
            </a:extLst>
          </p:cNvPr>
          <p:cNvSpPr/>
          <p:nvPr/>
        </p:nvSpPr>
        <p:spPr>
          <a:xfrm>
            <a:off x="2927732" y="3755255"/>
            <a:ext cx="1512168" cy="92333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ea typeface="微软雅黑" pitchFamily="34" charset="-122"/>
                <a:cs typeface="华文黑体" pitchFamily="2" charset="-122"/>
              </a:rPr>
              <a:t>Go ahead and replace it with your own text.</a:t>
            </a:r>
            <a:endParaRPr lang="zh-CN" altLang="en-US" sz="1200" dirty="0">
              <a:ea typeface="微软雅黑" pitchFamily="34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6A86166E-0DCE-449C-BCB7-209508739D4D}"/>
              </a:ext>
            </a:extLst>
          </p:cNvPr>
          <p:cNvSpPr/>
          <p:nvPr/>
        </p:nvSpPr>
        <p:spPr>
          <a:xfrm>
            <a:off x="4670179" y="3755255"/>
            <a:ext cx="1512168" cy="92333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ea typeface="微软雅黑" pitchFamily="34" charset="-122"/>
                <a:cs typeface="华文黑体" pitchFamily="2" charset="-122"/>
              </a:rPr>
              <a:t>Go ahead and replace it with your own text.</a:t>
            </a:r>
            <a:endParaRPr lang="zh-CN" altLang="en-US" sz="1200" dirty="0">
              <a:ea typeface="微软雅黑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BABCB46-F93D-4D7B-A5F6-82B8F330E950}"/>
              </a:ext>
            </a:extLst>
          </p:cNvPr>
          <p:cNvSpPr/>
          <p:nvPr/>
        </p:nvSpPr>
        <p:spPr>
          <a:xfrm>
            <a:off x="6384116" y="3755255"/>
            <a:ext cx="1512168" cy="92333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ea typeface="微软雅黑" pitchFamily="34" charset="-122"/>
                <a:cs typeface="华文黑体" pitchFamily="2" charset="-122"/>
              </a:rPr>
              <a:t>Go ahead and replace it with your own text.</a:t>
            </a:r>
            <a:endParaRPr lang="zh-CN" altLang="en-US" sz="1200" dirty="0">
              <a:ea typeface="微软雅黑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AD5A07F3-C0E9-47A0-9B60-C297D683B632}"/>
              </a:ext>
            </a:extLst>
          </p:cNvPr>
          <p:cNvSpPr/>
          <p:nvPr/>
        </p:nvSpPr>
        <p:spPr>
          <a:xfrm>
            <a:off x="8098287" y="3755255"/>
            <a:ext cx="1512168" cy="92333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ea typeface="微软雅黑" pitchFamily="34" charset="-122"/>
                <a:cs typeface="华文黑体" pitchFamily="2" charset="-122"/>
              </a:rPr>
              <a:t>Go ahead and replace it with your own text.</a:t>
            </a:r>
            <a:endParaRPr lang="zh-CN" altLang="en-US" sz="1200" dirty="0">
              <a:ea typeface="微软雅黑" pitchFamily="34" charset="-122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F9651B90-82EB-44D2-9CBE-0477B8D12D80}"/>
              </a:ext>
            </a:extLst>
          </p:cNvPr>
          <p:cNvGrpSpPr/>
          <p:nvPr/>
        </p:nvGrpSpPr>
        <p:grpSpPr>
          <a:xfrm>
            <a:off x="2797862" y="4738904"/>
            <a:ext cx="6880621" cy="652463"/>
            <a:chOff x="382588" y="5414963"/>
            <a:chExt cx="8293100" cy="869950"/>
          </a:xfrm>
        </p:grpSpPr>
        <p:grpSp>
          <p:nvGrpSpPr>
            <p:cNvPr id="12" name="Group 2">
              <a:extLst>
                <a:ext uri="{FF2B5EF4-FFF2-40B4-BE49-F238E27FC236}">
                  <a16:creationId xmlns="" xmlns:a16="http://schemas.microsoft.com/office/drawing/2014/main" id="{7EE7A7A4-E5C0-4D8D-BF74-F34A6B22D3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8313" y="5414963"/>
              <a:ext cx="8207375" cy="825500"/>
              <a:chOff x="295" y="3411"/>
              <a:chExt cx="5170" cy="520"/>
            </a:xfrm>
          </p:grpSpPr>
          <p:sp>
            <p:nvSpPr>
              <p:cNvPr id="29" name="Rectangle 3" descr="浅色下对角线">
                <a:extLst>
                  <a:ext uri="{FF2B5EF4-FFF2-40B4-BE49-F238E27FC236}">
                    <a16:creationId xmlns="" xmlns:a16="http://schemas.microsoft.com/office/drawing/2014/main" id="{05C6EEAA-20FE-4AD2-B57E-8601A095C3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" y="3411"/>
                <a:ext cx="5170" cy="520"/>
              </a:xfrm>
              <a:prstGeom prst="rect">
                <a:avLst/>
              </a:prstGeom>
              <a:pattFill prst="ltDnDiag">
                <a:fgClr>
                  <a:srgbClr val="C0C0C0"/>
                </a:fgClr>
                <a:bgClr>
                  <a:sysClr val="window" lastClr="FFFFFF"/>
                </a:bgClr>
              </a:pattFill>
              <a:ln w="9525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b="1" kern="0">
                  <a:solidFill>
                    <a:srgbClr val="FF66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Rectangle 4">
                <a:extLst>
                  <a:ext uri="{FF2B5EF4-FFF2-40B4-BE49-F238E27FC236}">
                    <a16:creationId xmlns="" xmlns:a16="http://schemas.microsoft.com/office/drawing/2014/main" id="{7A4E423A-08AC-4AAD-BD84-7EB613E219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4" y="3493"/>
                <a:ext cx="3791" cy="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20000"/>
                  </a:spcBef>
                  <a:buClr>
                    <a:srgbClr val="DDDDDD"/>
                  </a:buClr>
                  <a:defRPr/>
                </a:pPr>
                <a:endParaRPr lang="zh-CN" altLang="en-US" sz="675" b="1" kern="0">
                  <a:solidFill>
                    <a:srgbClr val="043B72"/>
                  </a:solidFill>
                  <a:ea typeface="微软雅黑" panose="020B0503020204020204" pitchFamily="34" charset="-122"/>
                  <a:cs typeface="Arial" pitchFamily="34" charset="0"/>
                </a:endParaRPr>
              </a:p>
            </p:txBody>
          </p:sp>
          <p:sp>
            <p:nvSpPr>
              <p:cNvPr id="31" name="Line 5">
                <a:extLst>
                  <a:ext uri="{FF2B5EF4-FFF2-40B4-BE49-F238E27FC236}">
                    <a16:creationId xmlns="" xmlns:a16="http://schemas.microsoft.com/office/drawing/2014/main" id="{A8F97C1D-C062-432A-B391-F9A9ED9FBA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" y="3684"/>
                <a:ext cx="5170" cy="0"/>
              </a:xfrm>
              <a:prstGeom prst="line">
                <a:avLst/>
              </a:prstGeom>
              <a:noFill/>
              <a:ln w="12700">
                <a:solidFill>
                  <a:srgbClr val="F8F8F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kern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3" name="Line 53">
              <a:extLst>
                <a:ext uri="{FF2B5EF4-FFF2-40B4-BE49-F238E27FC236}">
                  <a16:creationId xmlns="" xmlns:a16="http://schemas.microsoft.com/office/drawing/2014/main" id="{EBA5DBAA-F82C-4203-A233-C0E9FE520E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2588" y="6284913"/>
              <a:ext cx="2189162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4" name="Line 54">
              <a:extLst>
                <a:ext uri="{FF2B5EF4-FFF2-40B4-BE49-F238E27FC236}">
                  <a16:creationId xmlns="" xmlns:a16="http://schemas.microsoft.com/office/drawing/2014/main" id="{6C4425D7-4CE4-4410-9B5F-F7276B5088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8313" y="5638800"/>
              <a:ext cx="0" cy="334963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" name="Line 55">
              <a:extLst>
                <a:ext uri="{FF2B5EF4-FFF2-40B4-BE49-F238E27FC236}">
                  <a16:creationId xmlns="" xmlns:a16="http://schemas.microsoft.com/office/drawing/2014/main" id="{E1CCAB4C-ED29-47D2-8F86-19FB35AF4C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75688" y="5505450"/>
              <a:ext cx="0" cy="334963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6" name="Line 56">
              <a:extLst>
                <a:ext uri="{FF2B5EF4-FFF2-40B4-BE49-F238E27FC236}">
                  <a16:creationId xmlns="" xmlns:a16="http://schemas.microsoft.com/office/drawing/2014/main" id="{AABD0AE9-9616-459E-8F9B-C23EA16C9C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8313" y="5981700"/>
              <a:ext cx="0" cy="303213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" name="Line 57">
              <a:extLst>
                <a:ext uri="{FF2B5EF4-FFF2-40B4-BE49-F238E27FC236}">
                  <a16:creationId xmlns="" xmlns:a16="http://schemas.microsoft.com/office/drawing/2014/main" id="{AE71D578-F685-4C9F-83B3-5441CB3010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8313" y="5678488"/>
              <a:ext cx="0" cy="303212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8" name="Line 58">
              <a:extLst>
                <a:ext uri="{FF2B5EF4-FFF2-40B4-BE49-F238E27FC236}">
                  <a16:creationId xmlns="" xmlns:a16="http://schemas.microsoft.com/office/drawing/2014/main" id="{E51854A1-1489-428B-BF71-26633F76EE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7475" y="5975350"/>
              <a:ext cx="6018213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9" name="Line 59">
              <a:extLst>
                <a:ext uri="{FF2B5EF4-FFF2-40B4-BE49-F238E27FC236}">
                  <a16:creationId xmlns="" xmlns:a16="http://schemas.microsoft.com/office/drawing/2014/main" id="{B48F30EC-77A3-4571-85E5-173D0FAAAE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75688" y="5545138"/>
              <a:ext cx="0" cy="303212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0" name="Line 60">
              <a:extLst>
                <a:ext uri="{FF2B5EF4-FFF2-40B4-BE49-F238E27FC236}">
                  <a16:creationId xmlns="" xmlns:a16="http://schemas.microsoft.com/office/drawing/2014/main" id="{585A4996-407A-4C73-9818-07365F3C62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75688" y="5848350"/>
              <a:ext cx="0" cy="303213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" name="Rectangle 61">
              <a:extLst>
                <a:ext uri="{FF2B5EF4-FFF2-40B4-BE49-F238E27FC236}">
                  <a16:creationId xmlns="" xmlns:a16="http://schemas.microsoft.com/office/drawing/2014/main" id="{98C4FCF0-00C3-4EFD-BA92-1D9545D67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274" y="5922577"/>
              <a:ext cx="1747343" cy="276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>
                <a:defRPr/>
              </a:pPr>
              <a:r>
                <a:rPr lang="en-US" altLang="zh-CN" sz="750" b="1" kern="0">
                  <a:solidFill>
                    <a:prstClr val="black"/>
                  </a:solidFill>
                  <a:ea typeface="微软雅黑" panose="020B0503020204020204" pitchFamily="34" charset="-122"/>
                </a:rPr>
                <a:t>… </a:t>
              </a:r>
            </a:p>
          </p:txBody>
        </p:sp>
        <p:sp>
          <p:nvSpPr>
            <p:cNvPr id="23" name="Rectangle 63">
              <a:extLst>
                <a:ext uri="{FF2B5EF4-FFF2-40B4-BE49-F238E27FC236}">
                  <a16:creationId xmlns="" xmlns:a16="http://schemas.microsoft.com/office/drawing/2014/main" id="{19F432B6-53DA-4638-9C27-03965E2B82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5415" y="5551488"/>
              <a:ext cx="1936439" cy="1952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en-US" altLang="zh-CN" sz="750" b="1" kern="0">
                  <a:solidFill>
                    <a:prstClr val="black"/>
                  </a:solidFill>
                  <a:ea typeface="微软雅黑" panose="020B0503020204020204" pitchFamily="34" charset="-122"/>
                </a:rPr>
                <a:t>…</a:t>
              </a:r>
            </a:p>
          </p:txBody>
        </p:sp>
        <p:sp>
          <p:nvSpPr>
            <p:cNvPr id="24" name="Rectangle 64">
              <a:extLst>
                <a:ext uri="{FF2B5EF4-FFF2-40B4-BE49-F238E27FC236}">
                  <a16:creationId xmlns="" xmlns:a16="http://schemas.microsoft.com/office/drawing/2014/main" id="{F6B19A4E-52BF-4244-A41C-4297CFCBD6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5415" y="5945188"/>
              <a:ext cx="1936439" cy="276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750" b="1" kern="0">
                  <a:solidFill>
                    <a:prstClr val="black"/>
                  </a:solidFill>
                  <a:ea typeface="微软雅黑" panose="020B0503020204020204" pitchFamily="34" charset="-122"/>
                </a:rPr>
                <a:t>…</a:t>
              </a:r>
            </a:p>
          </p:txBody>
        </p:sp>
        <p:sp>
          <p:nvSpPr>
            <p:cNvPr id="25" name="Rectangle 65">
              <a:extLst>
                <a:ext uri="{FF2B5EF4-FFF2-40B4-BE49-F238E27FC236}">
                  <a16:creationId xmlns="" xmlns:a16="http://schemas.microsoft.com/office/drawing/2014/main" id="{DD667377-B0A9-4088-B633-9692E78545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9950" y="5945188"/>
              <a:ext cx="1887684" cy="276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750" b="1" kern="0">
                  <a:solidFill>
                    <a:prstClr val="black"/>
                  </a:solidFill>
                  <a:ea typeface="微软雅黑" panose="020B0503020204020204" pitchFamily="34" charset="-122"/>
                </a:rPr>
                <a:t>…</a:t>
              </a:r>
            </a:p>
          </p:txBody>
        </p:sp>
        <p:sp>
          <p:nvSpPr>
            <p:cNvPr id="26" name="Rectangle 66">
              <a:extLst>
                <a:ext uri="{FF2B5EF4-FFF2-40B4-BE49-F238E27FC236}">
                  <a16:creationId xmlns="" xmlns:a16="http://schemas.microsoft.com/office/drawing/2014/main" id="{ABC44D95-763A-4749-8A98-F198D6D837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9951" y="5551488"/>
              <a:ext cx="1952777" cy="1952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en-US" altLang="zh-CN" sz="750" b="1" kern="0">
                  <a:solidFill>
                    <a:prstClr val="black"/>
                  </a:solidFill>
                  <a:ea typeface="微软雅黑" panose="020B0503020204020204" pitchFamily="34" charset="-122"/>
                </a:rPr>
                <a:t>…</a:t>
              </a:r>
            </a:p>
          </p:txBody>
        </p:sp>
        <p:sp>
          <p:nvSpPr>
            <p:cNvPr id="27" name="Rectangle 65">
              <a:extLst>
                <a:ext uri="{FF2B5EF4-FFF2-40B4-BE49-F238E27FC236}">
                  <a16:creationId xmlns="" xmlns:a16="http://schemas.microsoft.com/office/drawing/2014/main" id="{73606CB3-EA26-4A52-86E6-24949DC632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7819" y="5945188"/>
              <a:ext cx="1887684" cy="276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750" b="1" kern="0">
                  <a:solidFill>
                    <a:prstClr val="black"/>
                  </a:solidFill>
                  <a:ea typeface="微软雅黑" panose="020B0503020204020204" pitchFamily="34" charset="-122"/>
                </a:rPr>
                <a:t>…</a:t>
              </a:r>
            </a:p>
          </p:txBody>
        </p:sp>
        <p:sp>
          <p:nvSpPr>
            <p:cNvPr id="28" name="Rectangle 66">
              <a:extLst>
                <a:ext uri="{FF2B5EF4-FFF2-40B4-BE49-F238E27FC236}">
                  <a16:creationId xmlns="" xmlns:a16="http://schemas.microsoft.com/office/drawing/2014/main" id="{43D274AB-8605-43CE-AB57-BF106C635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7819" y="5551488"/>
              <a:ext cx="1952777" cy="1952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en-US" altLang="zh-CN" sz="750" b="1" kern="0">
                  <a:solidFill>
                    <a:prstClr val="black"/>
                  </a:solidFill>
                  <a:ea typeface="微软雅黑" panose="020B0503020204020204" pitchFamily="34" charset="-122"/>
                </a:rPr>
                <a:t>…</a:t>
              </a:r>
            </a:p>
          </p:txBody>
        </p:sp>
      </p:grpSp>
      <p:sp>
        <p:nvSpPr>
          <p:cNvPr id="32" name="Line 67">
            <a:extLst>
              <a:ext uri="{FF2B5EF4-FFF2-40B4-BE49-F238E27FC236}">
                <a16:creationId xmlns="" xmlns:a16="http://schemas.microsoft.com/office/drawing/2014/main" id="{9EB11316-E2C6-4735-9E53-056C1DCAFE1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0710" y="2578665"/>
            <a:ext cx="0" cy="2779365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33" name="Line 68">
            <a:extLst>
              <a:ext uri="{FF2B5EF4-FFF2-40B4-BE49-F238E27FC236}">
                <a16:creationId xmlns="" xmlns:a16="http://schemas.microsoft.com/office/drawing/2014/main" id="{1F882A4A-19BE-4EB2-BC4D-4E0112FD81D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73734" y="2578665"/>
            <a:ext cx="2371" cy="2779365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Line 68">
            <a:extLst>
              <a:ext uri="{FF2B5EF4-FFF2-40B4-BE49-F238E27FC236}">
                <a16:creationId xmlns="" xmlns:a16="http://schemas.microsoft.com/office/drawing/2014/main" id="{AB6BAF05-05DD-436E-835C-7CE003D00BBE}"/>
              </a:ext>
            </a:extLst>
          </p:cNvPr>
          <p:cNvSpPr>
            <a:spLocks noChangeShapeType="1"/>
          </p:cNvSpPr>
          <p:nvPr/>
        </p:nvSpPr>
        <p:spPr bwMode="auto">
          <a:xfrm>
            <a:off x="8004296" y="2578665"/>
            <a:ext cx="0" cy="2779365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CD8C52C8-925F-428C-909E-3A610EC87F9D}"/>
              </a:ext>
            </a:extLst>
          </p:cNvPr>
          <p:cNvSpPr/>
          <p:nvPr/>
        </p:nvSpPr>
        <p:spPr>
          <a:xfrm>
            <a:off x="2895340" y="2589735"/>
            <a:ext cx="1529955" cy="1107988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1BDBA395-7D6A-4A54-8E28-A2D82602C3A0}"/>
              </a:ext>
            </a:extLst>
          </p:cNvPr>
          <p:cNvSpPr/>
          <p:nvPr/>
        </p:nvSpPr>
        <p:spPr>
          <a:xfrm>
            <a:off x="4652392" y="2589735"/>
            <a:ext cx="1529955" cy="110798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0096B978-2BE4-409E-90A8-909418908AB7}"/>
              </a:ext>
            </a:extLst>
          </p:cNvPr>
          <p:cNvSpPr/>
          <p:nvPr/>
        </p:nvSpPr>
        <p:spPr>
          <a:xfrm>
            <a:off x="6382114" y="2589735"/>
            <a:ext cx="1529955" cy="110798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2071E65D-46A5-4ADA-B84E-8DF5F047CC0F}"/>
              </a:ext>
            </a:extLst>
          </p:cNvPr>
          <p:cNvSpPr/>
          <p:nvPr/>
        </p:nvSpPr>
        <p:spPr>
          <a:xfrm>
            <a:off x="8123407" y="2589735"/>
            <a:ext cx="1529955" cy="110798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3445384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32" grpId="0" animBg="1"/>
      <p:bldP spid="33" grpId="0" animBg="1"/>
      <p:bldP spid="34" grpId="0" animBg="1"/>
      <p:bldP spid="36" grpId="0" animBg="1"/>
      <p:bldP spid="40" grpId="0" animBg="1"/>
      <p:bldP spid="44" grpId="0" animBg="1"/>
      <p:bldP spid="4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12995724-6A8B-4CBE-BC4E-E2F26CDC0E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3A6A4DBD-8FB0-49EF-93E8-D1D70CC9E4E6}"/>
              </a:ext>
            </a:extLst>
          </p:cNvPr>
          <p:cNvSpPr/>
          <p:nvPr/>
        </p:nvSpPr>
        <p:spPr>
          <a:xfrm>
            <a:off x="5943934" y="1009081"/>
            <a:ext cx="332462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rPr>
              <a:t>THANKS</a:t>
            </a:r>
            <a:endParaRPr lang="zh-CN" altLang="en-US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4" name="矩形 14">
            <a:extLst>
              <a:ext uri="{FF2B5EF4-FFF2-40B4-BE49-F238E27FC236}">
                <a16:creationId xmlns="" xmlns:a16="http://schemas.microsoft.com/office/drawing/2014/main" id="{36A3CEB8-D78F-497A-8E67-7737DAFFF434}"/>
              </a:ext>
            </a:extLst>
          </p:cNvPr>
          <p:cNvSpPr/>
          <p:nvPr/>
        </p:nvSpPr>
        <p:spPr>
          <a:xfrm>
            <a:off x="5943934" y="5389960"/>
            <a:ext cx="28098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altLang="zh-CN" sz="1200" dirty="0"/>
              <a:t>www.freepptbackgrounds.net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47179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文字&#10;&#10;已生成极高可信度的说明">
            <a:extLst>
              <a:ext uri="{FF2B5EF4-FFF2-40B4-BE49-F238E27FC236}">
                <a16:creationId xmlns="" xmlns:a16="http://schemas.microsoft.com/office/drawing/2014/main" id="{DBB7A6F5-485A-41A5-B101-165F44B401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DEE7ABFF-053C-4FB8-A8CA-BD9AC614D5FC}"/>
              </a:ext>
            </a:extLst>
          </p:cNvPr>
          <p:cNvSpPr txBox="1"/>
          <p:nvPr/>
        </p:nvSpPr>
        <p:spPr>
          <a:xfrm>
            <a:off x="1038225" y="1790700"/>
            <a:ext cx="21948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ONE</a:t>
            </a:r>
            <a:endParaRPr lang="zh-CN" altLang="en-US" sz="7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DC6A3E25-607B-4C26-A1F0-D2FD7B7491B2}"/>
              </a:ext>
            </a:extLst>
          </p:cNvPr>
          <p:cNvGrpSpPr/>
          <p:nvPr/>
        </p:nvGrpSpPr>
        <p:grpSpPr>
          <a:xfrm>
            <a:off x="6238875" y="1762125"/>
            <a:ext cx="514350" cy="2638425"/>
            <a:chOff x="5172075" y="1009650"/>
            <a:chExt cx="514350" cy="2638425"/>
          </a:xfrm>
        </p:grpSpPr>
        <p:cxnSp>
          <p:nvCxnSpPr>
            <p:cNvPr id="8" name="直接连接符 7">
              <a:extLst>
                <a:ext uri="{FF2B5EF4-FFF2-40B4-BE49-F238E27FC236}">
                  <a16:creationId xmlns="" xmlns:a16="http://schemas.microsoft.com/office/drawing/2014/main" id="{19299AD8-9D60-4B43-ABC7-2974647016CC}"/>
                </a:ext>
              </a:extLst>
            </p:cNvPr>
            <p:cNvCxnSpPr/>
            <p:nvPr/>
          </p:nvCxnSpPr>
          <p:spPr>
            <a:xfrm>
              <a:off x="5172075" y="1019175"/>
              <a:ext cx="5143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6A37A679-186A-4A1E-B6A5-EFFF25CC42D3}"/>
                </a:ext>
              </a:extLst>
            </p:cNvPr>
            <p:cNvCxnSpPr/>
            <p:nvPr/>
          </p:nvCxnSpPr>
          <p:spPr>
            <a:xfrm>
              <a:off x="5172075" y="1009650"/>
              <a:ext cx="0" cy="26289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A598EE68-FC24-4471-8576-188585F328A6}"/>
                </a:ext>
              </a:extLst>
            </p:cNvPr>
            <p:cNvCxnSpPr/>
            <p:nvPr/>
          </p:nvCxnSpPr>
          <p:spPr>
            <a:xfrm>
              <a:off x="5172075" y="3648075"/>
              <a:ext cx="5143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B3EEF745-95A8-47EC-8E31-49CCFC54D799}"/>
              </a:ext>
            </a:extLst>
          </p:cNvPr>
          <p:cNvGrpSpPr/>
          <p:nvPr/>
        </p:nvGrpSpPr>
        <p:grpSpPr>
          <a:xfrm flipH="1">
            <a:off x="9338582" y="1771650"/>
            <a:ext cx="514350" cy="2638425"/>
            <a:chOff x="5172075" y="1009650"/>
            <a:chExt cx="514350" cy="2638425"/>
          </a:xfrm>
        </p:grpSpPr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350EF985-F7A6-44D0-BC46-05E47DB63BD3}"/>
                </a:ext>
              </a:extLst>
            </p:cNvPr>
            <p:cNvCxnSpPr/>
            <p:nvPr/>
          </p:nvCxnSpPr>
          <p:spPr>
            <a:xfrm>
              <a:off x="5172075" y="1019175"/>
              <a:ext cx="5143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613158D7-B3B7-4F14-B3C0-9F0F0E156F36}"/>
                </a:ext>
              </a:extLst>
            </p:cNvPr>
            <p:cNvCxnSpPr/>
            <p:nvPr/>
          </p:nvCxnSpPr>
          <p:spPr>
            <a:xfrm>
              <a:off x="5172075" y="1009650"/>
              <a:ext cx="0" cy="26289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9699D8AB-8915-4F83-BEED-2722898F14E3}"/>
                </a:ext>
              </a:extLst>
            </p:cNvPr>
            <p:cNvCxnSpPr/>
            <p:nvPr/>
          </p:nvCxnSpPr>
          <p:spPr>
            <a:xfrm>
              <a:off x="5172075" y="3648075"/>
              <a:ext cx="5143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268489CE-A8A8-49A9-9CE7-B88650BB13F9}"/>
              </a:ext>
            </a:extLst>
          </p:cNvPr>
          <p:cNvSpPr/>
          <p:nvPr/>
        </p:nvSpPr>
        <p:spPr>
          <a:xfrm>
            <a:off x="6670043" y="2639886"/>
            <a:ext cx="28306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altLang="zh-CN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</a:t>
            </a:r>
            <a:endParaRPr lang="zh-CN" alt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3636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5CB013B-3496-432E-A443-3E8722BFF287}"/>
              </a:ext>
            </a:extLst>
          </p:cNvPr>
          <p:cNvSpPr/>
          <p:nvPr/>
        </p:nvSpPr>
        <p:spPr>
          <a:xfrm>
            <a:off x="4005672" y="3686268"/>
            <a:ext cx="4698522" cy="100549"/>
          </a:xfrm>
          <a:prstGeom prst="rect">
            <a:avLst/>
          </a:prstGeom>
          <a:pattFill prst="ltUpDiag">
            <a:fgClr>
              <a:srgbClr val="414455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924DA6CF-2A7E-4E9D-B647-31C697968066}"/>
              </a:ext>
            </a:extLst>
          </p:cNvPr>
          <p:cNvSpPr/>
          <p:nvPr/>
        </p:nvSpPr>
        <p:spPr>
          <a:xfrm>
            <a:off x="3573624" y="1911534"/>
            <a:ext cx="4698522" cy="100549"/>
          </a:xfrm>
          <a:prstGeom prst="rect">
            <a:avLst/>
          </a:prstGeom>
          <a:pattFill prst="ltUpDiag">
            <a:fgClr>
              <a:srgbClr val="414455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2" name="椭圆 64">
            <a:extLst>
              <a:ext uri="{FF2B5EF4-FFF2-40B4-BE49-F238E27FC236}">
                <a16:creationId xmlns="" xmlns:a16="http://schemas.microsoft.com/office/drawing/2014/main" id="{84E0872D-7642-4B06-96D5-085DC9B7CD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9498" y="1664093"/>
            <a:ext cx="1244047" cy="1243536"/>
          </a:xfrm>
          <a:prstGeom prst="ellipse">
            <a:avLst/>
          </a:prstGeom>
          <a:solidFill>
            <a:srgbClr val="414455"/>
          </a:solidFill>
          <a:ln w="190500" cap="sq" cmpd="sng">
            <a:solidFill>
              <a:schemeClr val="bg1">
                <a:lumMod val="95000"/>
              </a:schemeClr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tr-TR" altLang="zh-CN" sz="2100" b="1" dirty="0">
                <a:solidFill>
                  <a:schemeClr val="bg1"/>
                </a:solidFill>
                <a:ea typeface="微软雅黑" pitchFamily="34" charset="-122"/>
                <a:sym typeface="宋体" panose="02010600030101010101" pitchFamily="2" charset="-122"/>
              </a:rPr>
              <a:t>TITLE HERE</a:t>
            </a:r>
            <a:endParaRPr lang="zh-CN" altLang="zh-CN" sz="2100" b="1" dirty="0">
              <a:solidFill>
                <a:schemeClr val="bg1"/>
              </a:solidFill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13" name="TextBox 15">
            <a:extLst>
              <a:ext uri="{FF2B5EF4-FFF2-40B4-BE49-F238E27FC236}">
                <a16:creationId xmlns="" xmlns:a16="http://schemas.microsoft.com/office/drawing/2014/main" id="{FEB87D03-8B2C-4E44-A152-70B042AED16A}"/>
              </a:ext>
            </a:extLst>
          </p:cNvPr>
          <p:cNvSpPr txBox="1"/>
          <p:nvPr/>
        </p:nvSpPr>
        <p:spPr>
          <a:xfrm>
            <a:off x="3922217" y="2540215"/>
            <a:ext cx="442849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4" name="椭圆 64">
            <a:extLst>
              <a:ext uri="{FF2B5EF4-FFF2-40B4-BE49-F238E27FC236}">
                <a16:creationId xmlns="" xmlns:a16="http://schemas.microsoft.com/office/drawing/2014/main" id="{39A0DBC3-ED68-434E-BAB4-568F94705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2176" y="3226518"/>
            <a:ext cx="1244047" cy="1243536"/>
          </a:xfrm>
          <a:prstGeom prst="ellipse">
            <a:avLst/>
          </a:prstGeom>
          <a:solidFill>
            <a:srgbClr val="414455"/>
          </a:solidFill>
          <a:ln w="190500" cap="sq" cmpd="sng">
            <a:solidFill>
              <a:schemeClr val="bg1">
                <a:lumMod val="95000"/>
              </a:schemeClr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tr-TR" altLang="zh-CN" sz="2100" b="1" dirty="0">
                <a:solidFill>
                  <a:schemeClr val="bg1"/>
                </a:solidFill>
                <a:ea typeface="微软雅黑" pitchFamily="34" charset="-122"/>
                <a:sym typeface="宋体" panose="02010600030101010101" pitchFamily="2" charset="-122"/>
              </a:rPr>
              <a:t>TITLE HERE</a:t>
            </a:r>
            <a:endParaRPr lang="zh-CN" altLang="zh-CN" sz="2100" b="1" dirty="0">
              <a:solidFill>
                <a:schemeClr val="bg1"/>
              </a:solidFill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15" name="TextBox 22">
            <a:extLst>
              <a:ext uri="{FF2B5EF4-FFF2-40B4-BE49-F238E27FC236}">
                <a16:creationId xmlns="" xmlns:a16="http://schemas.microsoft.com/office/drawing/2014/main" id="{904C8BCC-8E61-4205-8722-A400748C5D5D}"/>
              </a:ext>
            </a:extLst>
          </p:cNvPr>
          <p:cNvSpPr txBox="1"/>
          <p:nvPr/>
        </p:nvSpPr>
        <p:spPr>
          <a:xfrm>
            <a:off x="3922217" y="4352138"/>
            <a:ext cx="442849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703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69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19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69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2" grpId="1" animBg="1"/>
      <p:bldP spid="13" grpId="0"/>
      <p:bldP spid="13" grpId="1"/>
      <p:bldP spid="14" grpId="0" animBg="1"/>
      <p:bldP spid="14" grpId="1" animBg="1"/>
      <p:bldP spid="15" grpId="0"/>
      <p:bldP spid="1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828A3D85-DD39-44B6-A706-DCD613E96353}"/>
              </a:ext>
            </a:extLst>
          </p:cNvPr>
          <p:cNvSpPr/>
          <p:nvPr/>
        </p:nvSpPr>
        <p:spPr>
          <a:xfrm>
            <a:off x="4568552" y="1843609"/>
            <a:ext cx="4770835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1FDCAA05-782C-4725-858E-1159E414A0EB}"/>
              </a:ext>
            </a:extLst>
          </p:cNvPr>
          <p:cNvSpPr/>
          <p:nvPr/>
        </p:nvSpPr>
        <p:spPr>
          <a:xfrm>
            <a:off x="5192440" y="1683313"/>
            <a:ext cx="3514725" cy="347663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altLang="zh-CN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itchFamily="34" charset="-122"/>
              </a:rPr>
              <a:t>TITLE</a:t>
            </a:r>
            <a:endParaRPr lang="zh-CN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微软雅黑" pitchFamily="34" charset="-122"/>
            </a:endParaRPr>
          </a:p>
        </p:txBody>
      </p:sp>
      <p:sp>
        <p:nvSpPr>
          <p:cNvPr id="4" name="六边形 3">
            <a:extLst>
              <a:ext uri="{FF2B5EF4-FFF2-40B4-BE49-F238E27FC236}">
                <a16:creationId xmlns="" xmlns:a16="http://schemas.microsoft.com/office/drawing/2014/main" id="{C7AFD75A-7CC5-4A23-9229-3152EFE314EA}"/>
              </a:ext>
            </a:extLst>
          </p:cNvPr>
          <p:cNvSpPr/>
          <p:nvPr/>
        </p:nvSpPr>
        <p:spPr>
          <a:xfrm>
            <a:off x="2519265" y="3033463"/>
            <a:ext cx="1375292" cy="1026114"/>
          </a:xfrm>
          <a:prstGeom prst="hexagon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altLang="zh-CN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itchFamily="34" charset="-122"/>
                <a:sym typeface="宋体" panose="02010600030101010101" pitchFamily="2" charset="-122"/>
              </a:rPr>
              <a:t>TITLE</a:t>
            </a:r>
            <a:endParaRPr lang="zh-CN" altLang="zh-CN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微软雅黑" pitchFamily="34" charset="-122"/>
              <a:sym typeface="宋体" panose="02010600030101010101" pitchFamily="2" charset="-122"/>
            </a:endParaRPr>
          </a:p>
        </p:txBody>
      </p:sp>
      <p:cxnSp>
        <p:nvCxnSpPr>
          <p:cNvPr id="5" name="直接箭头连接符 4">
            <a:extLst>
              <a:ext uri="{FF2B5EF4-FFF2-40B4-BE49-F238E27FC236}">
                <a16:creationId xmlns="" xmlns:a16="http://schemas.microsoft.com/office/drawing/2014/main" id="{DF5D44A6-B51E-4E90-BF3A-9D6C4B9F0905}"/>
              </a:ext>
            </a:extLst>
          </p:cNvPr>
          <p:cNvCxnSpPr>
            <a:stCxn id="4" idx="5"/>
          </p:cNvCxnSpPr>
          <p:nvPr/>
        </p:nvCxnSpPr>
        <p:spPr>
          <a:xfrm flipV="1">
            <a:off x="3638029" y="2331385"/>
            <a:ext cx="930523" cy="70207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>
            <a:extLst>
              <a:ext uri="{FF2B5EF4-FFF2-40B4-BE49-F238E27FC236}">
                <a16:creationId xmlns="" xmlns:a16="http://schemas.microsoft.com/office/drawing/2014/main" id="{F1D358E0-4CF5-4F67-9A1E-E40BD10FDA7E}"/>
              </a:ext>
            </a:extLst>
          </p:cNvPr>
          <p:cNvCxnSpPr>
            <a:stCxn id="4" idx="0"/>
          </p:cNvCxnSpPr>
          <p:nvPr/>
        </p:nvCxnSpPr>
        <p:spPr>
          <a:xfrm>
            <a:off x="3894557" y="3546520"/>
            <a:ext cx="673995" cy="0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>
            <a:extLst>
              <a:ext uri="{FF2B5EF4-FFF2-40B4-BE49-F238E27FC236}">
                <a16:creationId xmlns="" xmlns:a16="http://schemas.microsoft.com/office/drawing/2014/main" id="{C97209CC-4E60-4875-B89B-156341F31B64}"/>
              </a:ext>
            </a:extLst>
          </p:cNvPr>
          <p:cNvCxnSpPr>
            <a:stCxn id="4" idx="1"/>
          </p:cNvCxnSpPr>
          <p:nvPr/>
        </p:nvCxnSpPr>
        <p:spPr>
          <a:xfrm>
            <a:off x="3638029" y="4059577"/>
            <a:ext cx="930523" cy="70207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83">
            <a:extLst>
              <a:ext uri="{FF2B5EF4-FFF2-40B4-BE49-F238E27FC236}">
                <a16:creationId xmlns="" xmlns:a16="http://schemas.microsoft.com/office/drawing/2014/main" id="{140E7DB6-6CE5-41D0-89E3-355C79EC621E}"/>
              </a:ext>
            </a:extLst>
          </p:cNvPr>
          <p:cNvSpPr txBox="1"/>
          <p:nvPr/>
        </p:nvSpPr>
        <p:spPr>
          <a:xfrm>
            <a:off x="4730570" y="2061355"/>
            <a:ext cx="453650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A complex idea can be conveyed with just a single still image, namely making it possible to absorb large amounts of data quickly.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F7D4F6E3-2127-4663-BF94-637AA05A5679}"/>
              </a:ext>
            </a:extLst>
          </p:cNvPr>
          <p:cNvSpPr/>
          <p:nvPr/>
        </p:nvSpPr>
        <p:spPr>
          <a:xfrm>
            <a:off x="4568552" y="3193759"/>
            <a:ext cx="4770835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AD5BE927-9CCF-43A1-A134-5A3576A279E8}"/>
              </a:ext>
            </a:extLst>
          </p:cNvPr>
          <p:cNvSpPr/>
          <p:nvPr/>
        </p:nvSpPr>
        <p:spPr>
          <a:xfrm>
            <a:off x="5192440" y="3033463"/>
            <a:ext cx="3514725" cy="347663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altLang="zh-CN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itchFamily="34" charset="-122"/>
              </a:rPr>
              <a:t>TITLE</a:t>
            </a:r>
            <a:endParaRPr lang="zh-CN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微软雅黑" pitchFamily="34" charset="-122"/>
            </a:endParaRPr>
          </a:p>
        </p:txBody>
      </p:sp>
      <p:sp>
        <p:nvSpPr>
          <p:cNvPr id="11" name="TextBox 86">
            <a:extLst>
              <a:ext uri="{FF2B5EF4-FFF2-40B4-BE49-F238E27FC236}">
                <a16:creationId xmlns="" xmlns:a16="http://schemas.microsoft.com/office/drawing/2014/main" id="{54DBF771-D7A5-4094-9382-33E4D375F693}"/>
              </a:ext>
            </a:extLst>
          </p:cNvPr>
          <p:cNvSpPr txBox="1"/>
          <p:nvPr/>
        </p:nvSpPr>
        <p:spPr>
          <a:xfrm>
            <a:off x="4730570" y="3411505"/>
            <a:ext cx="453650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A complex idea can be conveyed with just a single still image, namely making it possible to absorb large amounts of data quickly.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B8A61C95-32BA-42EF-9D56-F866C777A354}"/>
              </a:ext>
            </a:extLst>
          </p:cNvPr>
          <p:cNvSpPr/>
          <p:nvPr/>
        </p:nvSpPr>
        <p:spPr>
          <a:xfrm>
            <a:off x="4568552" y="4543909"/>
            <a:ext cx="4770835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C0097F35-60C1-4CE4-B8E8-6F8D3FBCC018}"/>
              </a:ext>
            </a:extLst>
          </p:cNvPr>
          <p:cNvSpPr/>
          <p:nvPr/>
        </p:nvSpPr>
        <p:spPr>
          <a:xfrm>
            <a:off x="5192440" y="4383613"/>
            <a:ext cx="3514725" cy="347663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altLang="zh-CN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itchFamily="34" charset="-122"/>
              </a:rPr>
              <a:t>TITLE</a:t>
            </a:r>
            <a:endParaRPr lang="zh-CN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微软雅黑" pitchFamily="34" charset="-122"/>
            </a:endParaRPr>
          </a:p>
        </p:txBody>
      </p:sp>
      <p:sp>
        <p:nvSpPr>
          <p:cNvPr id="14" name="TextBox 89">
            <a:extLst>
              <a:ext uri="{FF2B5EF4-FFF2-40B4-BE49-F238E27FC236}">
                <a16:creationId xmlns="" xmlns:a16="http://schemas.microsoft.com/office/drawing/2014/main" id="{BCA1D1E0-9397-40E7-83E1-E61E2D92EA34}"/>
              </a:ext>
            </a:extLst>
          </p:cNvPr>
          <p:cNvSpPr txBox="1"/>
          <p:nvPr/>
        </p:nvSpPr>
        <p:spPr>
          <a:xfrm>
            <a:off x="4730570" y="4761655"/>
            <a:ext cx="453650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A complex idea can be conveyed with just a single still image, namely making it possible to absorb large amounts of data quickly.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473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28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78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28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956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006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056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8" grpId="0"/>
          <p:bldP spid="8" grpId="1"/>
          <p:bldP spid="9" grpId="0" animBg="1"/>
          <p:bldP spid="10" grpId="0" animBg="1"/>
          <p:bldP spid="11" grpId="0"/>
          <p:bldP spid="11" grpId="1"/>
          <p:bldP spid="12" grpId="0" animBg="1"/>
          <p:bldP spid="13" grpId="0" animBg="1"/>
          <p:bldP spid="14" grpId="0"/>
          <p:bldP spid="14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28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78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28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956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006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056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8" grpId="0"/>
          <p:bldP spid="8" grpId="1"/>
          <p:bldP spid="9" grpId="0" animBg="1"/>
          <p:bldP spid="10" grpId="0" animBg="1"/>
          <p:bldP spid="11" grpId="0"/>
          <p:bldP spid="11" grpId="1"/>
          <p:bldP spid="12" grpId="0" animBg="1"/>
          <p:bldP spid="13" grpId="0" animBg="1"/>
          <p:bldP spid="14" grpId="0"/>
          <p:bldP spid="14" grpId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c 3">
            <a:extLst>
              <a:ext uri="{FF2B5EF4-FFF2-40B4-BE49-F238E27FC236}">
                <a16:creationId xmlns="" xmlns:a16="http://schemas.microsoft.com/office/drawing/2014/main" id="{CDE1F123-9AB5-49AC-9442-B2298157ACC5}"/>
              </a:ext>
            </a:extLst>
          </p:cNvPr>
          <p:cNvSpPr>
            <a:spLocks/>
          </p:cNvSpPr>
          <p:nvPr/>
        </p:nvSpPr>
        <p:spPr bwMode="auto">
          <a:xfrm rot="7873550">
            <a:off x="5448713" y="3868845"/>
            <a:ext cx="908447" cy="906065"/>
          </a:xfrm>
          <a:custGeom>
            <a:avLst/>
            <a:gdLst>
              <a:gd name="G0" fmla="+- 0 0 0"/>
              <a:gd name="G1" fmla="+- 19873 0 0"/>
              <a:gd name="G2" fmla="+- 21600 0 0"/>
              <a:gd name="T0" fmla="*/ 8462 w 19905"/>
              <a:gd name="T1" fmla="*/ 0 h 19873"/>
              <a:gd name="T2" fmla="*/ 19905 w 19905"/>
              <a:gd name="T3" fmla="*/ 11486 h 19873"/>
              <a:gd name="T4" fmla="*/ 0 w 19905"/>
              <a:gd name="T5" fmla="*/ 19873 h 19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05" h="19873" fill="none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</a:path>
              <a:path w="19905" h="19873" stroke="0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  <a:lnTo>
                  <a:pt x="0" y="19873"/>
                </a:lnTo>
                <a:close/>
              </a:path>
            </a:pathLst>
          </a:custGeom>
          <a:noFill/>
          <a:ln w="38100" cap="rnd">
            <a:solidFill>
              <a:srgbClr val="414455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3" name="Arc 4">
            <a:extLst>
              <a:ext uri="{FF2B5EF4-FFF2-40B4-BE49-F238E27FC236}">
                <a16:creationId xmlns="" xmlns:a16="http://schemas.microsoft.com/office/drawing/2014/main" id="{10E369B0-5D57-4142-A74B-EDD3B10CC674}"/>
              </a:ext>
            </a:extLst>
          </p:cNvPr>
          <p:cNvSpPr>
            <a:spLocks/>
          </p:cNvSpPr>
          <p:nvPr/>
        </p:nvSpPr>
        <p:spPr bwMode="auto">
          <a:xfrm rot="3306815">
            <a:off x="6172008" y="3247308"/>
            <a:ext cx="957735" cy="955226"/>
          </a:xfrm>
          <a:custGeom>
            <a:avLst/>
            <a:gdLst>
              <a:gd name="G0" fmla="+- 0 0 0"/>
              <a:gd name="G1" fmla="+- 19873 0 0"/>
              <a:gd name="G2" fmla="+- 21600 0 0"/>
              <a:gd name="T0" fmla="*/ 8462 w 19905"/>
              <a:gd name="T1" fmla="*/ 0 h 19873"/>
              <a:gd name="T2" fmla="*/ 19905 w 19905"/>
              <a:gd name="T3" fmla="*/ 11486 h 19873"/>
              <a:gd name="T4" fmla="*/ 0 w 19905"/>
              <a:gd name="T5" fmla="*/ 19873 h 19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05" h="19873" fill="none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</a:path>
              <a:path w="19905" h="19873" stroke="0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  <a:lnTo>
                  <a:pt x="0" y="19873"/>
                </a:lnTo>
                <a:close/>
              </a:path>
            </a:pathLst>
          </a:custGeom>
          <a:noFill/>
          <a:ln w="38100" cap="rnd">
            <a:solidFill>
              <a:srgbClr val="414455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4" name="Arc 5">
            <a:extLst>
              <a:ext uri="{FF2B5EF4-FFF2-40B4-BE49-F238E27FC236}">
                <a16:creationId xmlns="" xmlns:a16="http://schemas.microsoft.com/office/drawing/2014/main" id="{D10CF53C-68CD-4DC4-A5F9-E5B7A1A5BC7D}"/>
              </a:ext>
            </a:extLst>
          </p:cNvPr>
          <p:cNvSpPr>
            <a:spLocks/>
          </p:cNvSpPr>
          <p:nvPr/>
        </p:nvSpPr>
        <p:spPr bwMode="auto">
          <a:xfrm rot="11977892">
            <a:off x="4692666" y="3383069"/>
            <a:ext cx="908447" cy="906066"/>
          </a:xfrm>
          <a:custGeom>
            <a:avLst/>
            <a:gdLst>
              <a:gd name="G0" fmla="+- 0 0 0"/>
              <a:gd name="G1" fmla="+- 19873 0 0"/>
              <a:gd name="G2" fmla="+- 21600 0 0"/>
              <a:gd name="T0" fmla="*/ 8462 w 19905"/>
              <a:gd name="T1" fmla="*/ 0 h 19873"/>
              <a:gd name="T2" fmla="*/ 19905 w 19905"/>
              <a:gd name="T3" fmla="*/ 11486 h 19873"/>
              <a:gd name="T4" fmla="*/ 0 w 19905"/>
              <a:gd name="T5" fmla="*/ 19873 h 19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05" h="19873" fill="none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</a:path>
              <a:path w="19905" h="19873" stroke="0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  <a:lnTo>
                  <a:pt x="0" y="19873"/>
                </a:lnTo>
                <a:close/>
              </a:path>
            </a:pathLst>
          </a:custGeom>
          <a:noFill/>
          <a:ln w="38100" cap="rnd">
            <a:solidFill>
              <a:srgbClr val="414455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grpSp>
        <p:nvGrpSpPr>
          <p:cNvPr id="5" name="Group 6">
            <a:extLst>
              <a:ext uri="{FF2B5EF4-FFF2-40B4-BE49-F238E27FC236}">
                <a16:creationId xmlns="" xmlns:a16="http://schemas.microsoft.com/office/drawing/2014/main" id="{EDD718B7-D828-474B-9E00-A1F59D4C6411}"/>
              </a:ext>
            </a:extLst>
          </p:cNvPr>
          <p:cNvGrpSpPr>
            <a:grpSpLocks/>
          </p:cNvGrpSpPr>
          <p:nvPr/>
        </p:nvGrpSpPr>
        <p:grpSpPr bwMode="auto">
          <a:xfrm>
            <a:off x="4747435" y="2194844"/>
            <a:ext cx="2266950" cy="2266950"/>
            <a:chOff x="3923" y="1888"/>
            <a:chExt cx="1406" cy="1406"/>
          </a:xfrm>
        </p:grpSpPr>
        <p:sp>
          <p:nvSpPr>
            <p:cNvPr id="6" name="Line 7">
              <a:extLst>
                <a:ext uri="{FF2B5EF4-FFF2-40B4-BE49-F238E27FC236}">
                  <a16:creationId xmlns="" xmlns:a16="http://schemas.microsoft.com/office/drawing/2014/main" id="{1C623C2A-C009-427C-9CC2-65ECCA0C8A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50" y="1888"/>
              <a:ext cx="499" cy="1406"/>
            </a:xfrm>
            <a:prstGeom prst="line">
              <a:avLst/>
            </a:prstGeom>
            <a:noFill/>
            <a:ln w="38100">
              <a:solidFill>
                <a:srgbClr val="414455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ea typeface="微软雅黑" pitchFamily="34" charset="-122"/>
              </a:endParaRPr>
            </a:p>
          </p:txBody>
        </p:sp>
        <p:sp>
          <p:nvSpPr>
            <p:cNvPr id="7" name="Line 8">
              <a:extLst>
                <a:ext uri="{FF2B5EF4-FFF2-40B4-BE49-F238E27FC236}">
                  <a16:creationId xmlns="" xmlns:a16="http://schemas.microsoft.com/office/drawing/2014/main" id="{B2924E04-91C2-4DD1-BC7C-DF0DD88E6F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49" y="1888"/>
              <a:ext cx="454" cy="1406"/>
            </a:xfrm>
            <a:prstGeom prst="line">
              <a:avLst/>
            </a:prstGeom>
            <a:noFill/>
            <a:ln w="38100">
              <a:solidFill>
                <a:srgbClr val="414455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ea typeface="微软雅黑" pitchFamily="34" charset="-122"/>
              </a:endParaRPr>
            </a:p>
          </p:txBody>
        </p:sp>
        <p:sp>
          <p:nvSpPr>
            <p:cNvPr id="8" name="Line 9">
              <a:extLst>
                <a:ext uri="{FF2B5EF4-FFF2-40B4-BE49-F238E27FC236}">
                  <a16:creationId xmlns="" xmlns:a16="http://schemas.microsoft.com/office/drawing/2014/main" id="{D642861B-7868-4C1E-93F8-33AAB92DD8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50" y="2432"/>
              <a:ext cx="1179" cy="862"/>
            </a:xfrm>
            <a:prstGeom prst="line">
              <a:avLst/>
            </a:prstGeom>
            <a:noFill/>
            <a:ln w="38100">
              <a:solidFill>
                <a:srgbClr val="414455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ea typeface="微软雅黑" pitchFamily="34" charset="-122"/>
              </a:endParaRPr>
            </a:p>
          </p:txBody>
        </p:sp>
        <p:sp>
          <p:nvSpPr>
            <p:cNvPr id="9" name="Line 10">
              <a:extLst>
                <a:ext uri="{FF2B5EF4-FFF2-40B4-BE49-F238E27FC236}">
                  <a16:creationId xmlns="" xmlns:a16="http://schemas.microsoft.com/office/drawing/2014/main" id="{D9056D8E-D3C3-4158-AFF6-6DCA360107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3" y="2432"/>
              <a:ext cx="1180" cy="862"/>
            </a:xfrm>
            <a:prstGeom prst="line">
              <a:avLst/>
            </a:prstGeom>
            <a:noFill/>
            <a:ln w="38100">
              <a:solidFill>
                <a:srgbClr val="414455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ea typeface="微软雅黑" pitchFamily="34" charset="-122"/>
              </a:endParaRPr>
            </a:p>
          </p:txBody>
        </p:sp>
        <p:sp>
          <p:nvSpPr>
            <p:cNvPr id="10" name="Line 11">
              <a:extLst>
                <a:ext uri="{FF2B5EF4-FFF2-40B4-BE49-F238E27FC236}">
                  <a16:creationId xmlns="" xmlns:a16="http://schemas.microsoft.com/office/drawing/2014/main" id="{67B262A7-CBD2-4EA7-AA0A-8EE6BE5106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23" y="2432"/>
              <a:ext cx="1391" cy="0"/>
            </a:xfrm>
            <a:prstGeom prst="line">
              <a:avLst/>
            </a:prstGeom>
            <a:noFill/>
            <a:ln w="38100">
              <a:solidFill>
                <a:srgbClr val="414455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ea typeface="微软雅黑" pitchFamily="34" charset="-122"/>
              </a:endParaRPr>
            </a:p>
          </p:txBody>
        </p:sp>
      </p:grpSp>
      <p:sp>
        <p:nvSpPr>
          <p:cNvPr id="11" name="Arc 12">
            <a:extLst>
              <a:ext uri="{FF2B5EF4-FFF2-40B4-BE49-F238E27FC236}">
                <a16:creationId xmlns="" xmlns:a16="http://schemas.microsoft.com/office/drawing/2014/main" id="{1CC88E65-7152-4AE7-9859-61AF638DA371}"/>
              </a:ext>
            </a:extLst>
          </p:cNvPr>
          <p:cNvSpPr>
            <a:spLocks/>
          </p:cNvSpPr>
          <p:nvPr/>
        </p:nvSpPr>
        <p:spPr bwMode="auto">
          <a:xfrm rot="16542568">
            <a:off x="4853400" y="2268645"/>
            <a:ext cx="908447" cy="906065"/>
          </a:xfrm>
          <a:custGeom>
            <a:avLst/>
            <a:gdLst>
              <a:gd name="G0" fmla="+- 0 0 0"/>
              <a:gd name="G1" fmla="+- 19873 0 0"/>
              <a:gd name="G2" fmla="+- 21600 0 0"/>
              <a:gd name="T0" fmla="*/ 8462 w 19905"/>
              <a:gd name="T1" fmla="*/ 0 h 19873"/>
              <a:gd name="T2" fmla="*/ 19905 w 19905"/>
              <a:gd name="T3" fmla="*/ 11486 h 19873"/>
              <a:gd name="T4" fmla="*/ 0 w 19905"/>
              <a:gd name="T5" fmla="*/ 19873 h 19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05" h="19873" fill="none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</a:path>
              <a:path w="19905" h="19873" stroke="0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  <a:lnTo>
                  <a:pt x="0" y="19873"/>
                </a:lnTo>
                <a:close/>
              </a:path>
            </a:pathLst>
          </a:custGeom>
          <a:noFill/>
          <a:ln w="38100" cap="rnd">
            <a:solidFill>
              <a:srgbClr val="414455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2" name="Oval 68">
            <a:extLst>
              <a:ext uri="{FF2B5EF4-FFF2-40B4-BE49-F238E27FC236}">
                <a16:creationId xmlns="" xmlns:a16="http://schemas.microsoft.com/office/drawing/2014/main" id="{03E23694-27DF-4EEE-AE08-BC5855A2BEE6}"/>
              </a:ext>
            </a:extLst>
          </p:cNvPr>
          <p:cNvSpPr>
            <a:spLocks noChangeArrowheads="1"/>
          </p:cNvSpPr>
          <p:nvPr/>
        </p:nvSpPr>
        <p:spPr bwMode="gray">
          <a:xfrm>
            <a:off x="6636957" y="2799177"/>
            <a:ext cx="750968" cy="741759"/>
          </a:xfrm>
          <a:prstGeom prst="ellipse">
            <a:avLst/>
          </a:prstGeom>
          <a:solidFill>
            <a:srgbClr val="414455"/>
          </a:solidFill>
          <a:ln w="9525" algn="ctr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700" kern="0">
                <a:solidFill>
                  <a:schemeClr val="bg1"/>
                </a:solidFill>
                <a:ea typeface="微软雅黑" pitchFamily="34" charset="-122"/>
              </a:rPr>
              <a:t>2</a:t>
            </a:r>
            <a:endParaRPr lang="zh-CN" altLang="en-US" sz="2700" kern="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13" name="Arc 98">
            <a:extLst>
              <a:ext uri="{FF2B5EF4-FFF2-40B4-BE49-F238E27FC236}">
                <a16:creationId xmlns="" xmlns:a16="http://schemas.microsoft.com/office/drawing/2014/main" id="{8BEE5CA2-C770-4AB7-B98E-FC35084C6CCC}"/>
              </a:ext>
            </a:extLst>
          </p:cNvPr>
          <p:cNvSpPr>
            <a:spLocks/>
          </p:cNvSpPr>
          <p:nvPr/>
        </p:nvSpPr>
        <p:spPr bwMode="auto">
          <a:xfrm rot="21229832">
            <a:off x="5989257" y="2261501"/>
            <a:ext cx="908447" cy="906066"/>
          </a:xfrm>
          <a:custGeom>
            <a:avLst/>
            <a:gdLst>
              <a:gd name="G0" fmla="+- 0 0 0"/>
              <a:gd name="G1" fmla="+- 19873 0 0"/>
              <a:gd name="G2" fmla="+- 21600 0 0"/>
              <a:gd name="T0" fmla="*/ 8462 w 19905"/>
              <a:gd name="T1" fmla="*/ 0 h 19873"/>
              <a:gd name="T2" fmla="*/ 19905 w 19905"/>
              <a:gd name="T3" fmla="*/ 11486 h 19873"/>
              <a:gd name="T4" fmla="*/ 0 w 19905"/>
              <a:gd name="T5" fmla="*/ 19873 h 19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05" h="19873" fill="none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</a:path>
              <a:path w="19905" h="19873" stroke="0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  <a:lnTo>
                  <a:pt x="0" y="19873"/>
                </a:lnTo>
                <a:close/>
              </a:path>
            </a:pathLst>
          </a:custGeom>
          <a:noFill/>
          <a:ln w="38100" cap="rnd">
            <a:solidFill>
              <a:srgbClr val="414455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4" name="Oval 68">
            <a:extLst>
              <a:ext uri="{FF2B5EF4-FFF2-40B4-BE49-F238E27FC236}">
                <a16:creationId xmlns="" xmlns:a16="http://schemas.microsoft.com/office/drawing/2014/main" id="{F5484F36-C17B-4D42-B530-C60C91A07FA3}"/>
              </a:ext>
            </a:extLst>
          </p:cNvPr>
          <p:cNvSpPr>
            <a:spLocks noChangeArrowheads="1"/>
          </p:cNvSpPr>
          <p:nvPr/>
        </p:nvSpPr>
        <p:spPr bwMode="gray">
          <a:xfrm>
            <a:off x="5529333" y="1899177"/>
            <a:ext cx="750968" cy="741759"/>
          </a:xfrm>
          <a:prstGeom prst="ellipse">
            <a:avLst/>
          </a:prstGeom>
          <a:solidFill>
            <a:srgbClr val="414455"/>
          </a:solidFill>
          <a:ln w="9525" algn="ctr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700" kern="0">
                <a:solidFill>
                  <a:schemeClr val="bg1"/>
                </a:solidFill>
                <a:ea typeface="微软雅黑" pitchFamily="34" charset="-122"/>
              </a:rPr>
              <a:t>1</a:t>
            </a:r>
            <a:endParaRPr lang="zh-CN" altLang="en-US" sz="2700" kern="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15" name="Oval 68">
            <a:extLst>
              <a:ext uri="{FF2B5EF4-FFF2-40B4-BE49-F238E27FC236}">
                <a16:creationId xmlns="" xmlns:a16="http://schemas.microsoft.com/office/drawing/2014/main" id="{A6C9CCFB-31C8-47BE-A39E-21501B2BFA20}"/>
              </a:ext>
            </a:extLst>
          </p:cNvPr>
          <p:cNvSpPr>
            <a:spLocks noChangeArrowheads="1"/>
          </p:cNvSpPr>
          <p:nvPr/>
        </p:nvSpPr>
        <p:spPr bwMode="gray">
          <a:xfrm>
            <a:off x="6305766" y="4114436"/>
            <a:ext cx="750968" cy="741759"/>
          </a:xfrm>
          <a:prstGeom prst="ellipse">
            <a:avLst/>
          </a:prstGeom>
          <a:solidFill>
            <a:srgbClr val="414455"/>
          </a:solidFill>
          <a:ln w="9525" algn="ctr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700" kern="0">
                <a:solidFill>
                  <a:schemeClr val="bg1"/>
                </a:solidFill>
                <a:ea typeface="微软雅黑" pitchFamily="34" charset="-122"/>
              </a:rPr>
              <a:t>3</a:t>
            </a:r>
            <a:endParaRPr lang="zh-CN" altLang="en-US" sz="2700" kern="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16" name="Oval 68">
            <a:extLst>
              <a:ext uri="{FF2B5EF4-FFF2-40B4-BE49-F238E27FC236}">
                <a16:creationId xmlns="" xmlns:a16="http://schemas.microsoft.com/office/drawing/2014/main" id="{AC5E09B0-8746-4811-AFE1-860B88D9778B}"/>
              </a:ext>
            </a:extLst>
          </p:cNvPr>
          <p:cNvSpPr>
            <a:spLocks noChangeArrowheads="1"/>
          </p:cNvSpPr>
          <p:nvPr/>
        </p:nvSpPr>
        <p:spPr bwMode="gray">
          <a:xfrm>
            <a:off x="4825517" y="4114436"/>
            <a:ext cx="750968" cy="741759"/>
          </a:xfrm>
          <a:prstGeom prst="ellipse">
            <a:avLst/>
          </a:prstGeom>
          <a:solidFill>
            <a:srgbClr val="414455"/>
          </a:solidFill>
          <a:ln w="9525" algn="ctr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700" kern="0">
                <a:solidFill>
                  <a:schemeClr val="bg1"/>
                </a:solidFill>
                <a:ea typeface="微软雅黑" pitchFamily="34" charset="-122"/>
              </a:rPr>
              <a:t>4</a:t>
            </a:r>
            <a:endParaRPr lang="zh-CN" altLang="en-US" sz="2700" kern="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17" name="Oval 68">
            <a:extLst>
              <a:ext uri="{FF2B5EF4-FFF2-40B4-BE49-F238E27FC236}">
                <a16:creationId xmlns="" xmlns:a16="http://schemas.microsoft.com/office/drawing/2014/main" id="{EF9E1179-0955-4728-B282-37DC83295B7E}"/>
              </a:ext>
            </a:extLst>
          </p:cNvPr>
          <p:cNvSpPr>
            <a:spLocks noChangeArrowheads="1"/>
          </p:cNvSpPr>
          <p:nvPr/>
        </p:nvSpPr>
        <p:spPr bwMode="gray">
          <a:xfrm>
            <a:off x="4362468" y="2799177"/>
            <a:ext cx="750968" cy="741759"/>
          </a:xfrm>
          <a:prstGeom prst="ellipse">
            <a:avLst/>
          </a:prstGeom>
          <a:solidFill>
            <a:srgbClr val="414455"/>
          </a:solidFill>
          <a:ln w="9525" algn="ctr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700" kern="0">
                <a:solidFill>
                  <a:schemeClr val="bg1"/>
                </a:solidFill>
                <a:ea typeface="微软雅黑" pitchFamily="34" charset="-122"/>
              </a:rPr>
              <a:t>5</a:t>
            </a:r>
            <a:endParaRPr lang="zh-CN" altLang="en-US" sz="2700" kern="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18" name="TextBox 175">
            <a:extLst>
              <a:ext uri="{FF2B5EF4-FFF2-40B4-BE49-F238E27FC236}">
                <a16:creationId xmlns="" xmlns:a16="http://schemas.microsoft.com/office/drawing/2014/main" id="{9A6A9D79-8A71-4505-83A4-5FF95D600CC2}"/>
              </a:ext>
            </a:extLst>
          </p:cNvPr>
          <p:cNvSpPr txBox="1"/>
          <p:nvPr/>
        </p:nvSpPr>
        <p:spPr>
          <a:xfrm>
            <a:off x="6681249" y="1795476"/>
            <a:ext cx="183620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Go ahead and replace it with your own text.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9" name="TextBox 176">
            <a:extLst>
              <a:ext uri="{FF2B5EF4-FFF2-40B4-BE49-F238E27FC236}">
                <a16:creationId xmlns="" xmlns:a16="http://schemas.microsoft.com/office/drawing/2014/main" id="{05EB780B-89E6-4B34-A162-488FE7A04156}"/>
              </a:ext>
            </a:extLst>
          </p:cNvPr>
          <p:cNvSpPr txBox="1"/>
          <p:nvPr/>
        </p:nvSpPr>
        <p:spPr>
          <a:xfrm>
            <a:off x="6616196" y="1528074"/>
            <a:ext cx="1080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600" b="1" dirty="0">
                <a:solidFill>
                  <a:srgbClr val="414455"/>
                </a:solidFill>
                <a:ea typeface="微软雅黑" pitchFamily="34" charset="-122"/>
              </a:rPr>
              <a:t>STEP HERE</a:t>
            </a:r>
            <a:endParaRPr lang="zh-CN" altLang="en-US" sz="1600" b="1" dirty="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20" name="TextBox 177">
            <a:extLst>
              <a:ext uri="{FF2B5EF4-FFF2-40B4-BE49-F238E27FC236}">
                <a16:creationId xmlns="" xmlns:a16="http://schemas.microsoft.com/office/drawing/2014/main" id="{931AD22B-36C2-4923-A0E2-6152C480A89D}"/>
              </a:ext>
            </a:extLst>
          </p:cNvPr>
          <p:cNvSpPr txBox="1"/>
          <p:nvPr/>
        </p:nvSpPr>
        <p:spPr>
          <a:xfrm>
            <a:off x="7552472" y="2978608"/>
            <a:ext cx="183620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Go ahead and replace it with your own text.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21" name="TextBox 178">
            <a:extLst>
              <a:ext uri="{FF2B5EF4-FFF2-40B4-BE49-F238E27FC236}">
                <a16:creationId xmlns="" xmlns:a16="http://schemas.microsoft.com/office/drawing/2014/main" id="{E8AEDAB4-6CFB-4ACA-8BA4-EC3C7341EA92}"/>
              </a:ext>
            </a:extLst>
          </p:cNvPr>
          <p:cNvSpPr txBox="1"/>
          <p:nvPr/>
        </p:nvSpPr>
        <p:spPr>
          <a:xfrm>
            <a:off x="7487419" y="2711205"/>
            <a:ext cx="1080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600" b="1" dirty="0">
                <a:solidFill>
                  <a:srgbClr val="414455"/>
                </a:solidFill>
                <a:ea typeface="微软雅黑" pitchFamily="34" charset="-122"/>
              </a:rPr>
              <a:t>STEP HERE</a:t>
            </a:r>
            <a:endParaRPr lang="zh-CN" altLang="en-US" sz="1600" b="1" dirty="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22" name="TextBox 179">
            <a:extLst>
              <a:ext uri="{FF2B5EF4-FFF2-40B4-BE49-F238E27FC236}">
                <a16:creationId xmlns="" xmlns:a16="http://schemas.microsoft.com/office/drawing/2014/main" id="{84FBFB3E-7768-4CF3-AA79-FCDAA47E621A}"/>
              </a:ext>
            </a:extLst>
          </p:cNvPr>
          <p:cNvSpPr txBox="1"/>
          <p:nvPr/>
        </p:nvSpPr>
        <p:spPr>
          <a:xfrm>
            <a:off x="7180729" y="4344991"/>
            <a:ext cx="183620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Go ahead and replace it with your own text.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23" name="TextBox 180">
            <a:extLst>
              <a:ext uri="{FF2B5EF4-FFF2-40B4-BE49-F238E27FC236}">
                <a16:creationId xmlns="" xmlns:a16="http://schemas.microsoft.com/office/drawing/2014/main" id="{BD1E1263-F5B0-498F-B1D9-69F0D1CA920D}"/>
              </a:ext>
            </a:extLst>
          </p:cNvPr>
          <p:cNvSpPr txBox="1"/>
          <p:nvPr/>
        </p:nvSpPr>
        <p:spPr>
          <a:xfrm>
            <a:off x="7115675" y="4077588"/>
            <a:ext cx="1080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600" b="1" dirty="0">
                <a:solidFill>
                  <a:srgbClr val="414455"/>
                </a:solidFill>
                <a:ea typeface="微软雅黑" pitchFamily="34" charset="-122"/>
              </a:rPr>
              <a:t>STEP HERE</a:t>
            </a:r>
            <a:endParaRPr lang="zh-CN" altLang="en-US" sz="1600" b="1" dirty="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24" name="TextBox 181">
            <a:extLst>
              <a:ext uri="{FF2B5EF4-FFF2-40B4-BE49-F238E27FC236}">
                <a16:creationId xmlns="" xmlns:a16="http://schemas.microsoft.com/office/drawing/2014/main" id="{1A374879-60DC-418E-BA9A-D6D1DA5FF14E}"/>
              </a:ext>
            </a:extLst>
          </p:cNvPr>
          <p:cNvSpPr txBox="1"/>
          <p:nvPr/>
        </p:nvSpPr>
        <p:spPr>
          <a:xfrm>
            <a:off x="2901748" y="4344991"/>
            <a:ext cx="183620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Go ahead and replace it with your own text.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25" name="TextBox 182">
            <a:extLst>
              <a:ext uri="{FF2B5EF4-FFF2-40B4-BE49-F238E27FC236}">
                <a16:creationId xmlns="" xmlns:a16="http://schemas.microsoft.com/office/drawing/2014/main" id="{9C8A3747-ABED-47C6-82DD-8E9FA48ADCDE}"/>
              </a:ext>
            </a:extLst>
          </p:cNvPr>
          <p:cNvSpPr txBox="1"/>
          <p:nvPr/>
        </p:nvSpPr>
        <p:spPr>
          <a:xfrm>
            <a:off x="2836694" y="4077588"/>
            <a:ext cx="1080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600" b="1" dirty="0">
                <a:solidFill>
                  <a:srgbClr val="414455"/>
                </a:solidFill>
                <a:ea typeface="微软雅黑" pitchFamily="34" charset="-122"/>
              </a:rPr>
              <a:t>STEP HERE</a:t>
            </a:r>
            <a:endParaRPr lang="zh-CN" altLang="en-US" sz="1600" b="1" dirty="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26" name="TextBox 183">
            <a:extLst>
              <a:ext uri="{FF2B5EF4-FFF2-40B4-BE49-F238E27FC236}">
                <a16:creationId xmlns="" xmlns:a16="http://schemas.microsoft.com/office/drawing/2014/main" id="{E838A240-FD8C-4B16-BADD-D31B7AB99DF4}"/>
              </a:ext>
            </a:extLst>
          </p:cNvPr>
          <p:cNvSpPr txBox="1"/>
          <p:nvPr/>
        </p:nvSpPr>
        <p:spPr>
          <a:xfrm>
            <a:off x="2458771" y="2828567"/>
            <a:ext cx="183620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Go ahead and replace it with your own text.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27" name="TextBox 184">
            <a:extLst>
              <a:ext uri="{FF2B5EF4-FFF2-40B4-BE49-F238E27FC236}">
                <a16:creationId xmlns="" xmlns:a16="http://schemas.microsoft.com/office/drawing/2014/main" id="{DF75FA0C-3DC8-45B3-B929-E0A675ACEEAA}"/>
              </a:ext>
            </a:extLst>
          </p:cNvPr>
          <p:cNvSpPr txBox="1"/>
          <p:nvPr/>
        </p:nvSpPr>
        <p:spPr>
          <a:xfrm>
            <a:off x="2393718" y="2561164"/>
            <a:ext cx="1080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600" b="1" dirty="0">
                <a:solidFill>
                  <a:srgbClr val="414455"/>
                </a:solidFill>
                <a:ea typeface="微软雅黑" pitchFamily="34" charset="-122"/>
              </a:rPr>
              <a:t>STEP HERE</a:t>
            </a:r>
            <a:endParaRPr lang="zh-CN" altLang="en-US" sz="1600" b="1" dirty="0">
              <a:solidFill>
                <a:srgbClr val="414455"/>
              </a:solidFill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0722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4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7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7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70"/>
                            </p:stCondLst>
                            <p:childTnLst>
                              <p:par>
                                <p:cTn id="4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2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5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5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5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5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64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140"/>
                            </p:stCondLst>
                            <p:childTnLst>
                              <p:par>
                                <p:cTn id="6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640"/>
                            </p:stCondLst>
                            <p:childTnLst>
                              <p:par>
                                <p:cTn id="7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9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8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8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8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710"/>
                            </p:stCondLst>
                            <p:childTnLst>
                              <p:par>
                                <p:cTn id="8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210"/>
                            </p:stCondLst>
                            <p:childTnLst>
                              <p:par>
                                <p:cTn id="9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71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266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0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1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78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280"/>
                            </p:stCondLst>
                            <p:childTnLst>
                              <p:par>
                                <p:cTn id="1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4780"/>
                            </p:stCondLst>
                            <p:childTnLst>
                              <p:par>
                                <p:cTn id="12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5730"/>
                            </p:stCondLst>
                            <p:childTnLst>
                              <p:par>
                                <p:cTn id="1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6850"/>
                            </p:stCondLst>
                            <p:childTnLst>
                              <p:par>
                                <p:cTn id="1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8" grpId="1"/>
      <p:bldP spid="19" grpId="0"/>
      <p:bldP spid="20" grpId="0"/>
      <p:bldP spid="20" grpId="1"/>
      <p:bldP spid="21" grpId="0"/>
      <p:bldP spid="22" grpId="0"/>
      <p:bldP spid="22" grpId="1"/>
      <p:bldP spid="23" grpId="0"/>
      <p:bldP spid="24" grpId="0"/>
      <p:bldP spid="24" grpId="1"/>
      <p:bldP spid="25" grpId="0"/>
      <p:bldP spid="26" grpId="0"/>
      <p:bldP spid="26" grpId="1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心圆 34">
            <a:extLst>
              <a:ext uri="{FF2B5EF4-FFF2-40B4-BE49-F238E27FC236}">
                <a16:creationId xmlns="" xmlns:a16="http://schemas.microsoft.com/office/drawing/2014/main" id="{5C155CB7-E5EB-497C-BFF5-7839A17768B2}"/>
              </a:ext>
            </a:extLst>
          </p:cNvPr>
          <p:cNvSpPr/>
          <p:nvPr/>
        </p:nvSpPr>
        <p:spPr>
          <a:xfrm>
            <a:off x="2343227" y="3092679"/>
            <a:ext cx="2611115" cy="2611115"/>
          </a:xfrm>
          <a:prstGeom prst="donut">
            <a:avLst>
              <a:gd name="adj" fmla="val 7852"/>
            </a:avLst>
          </a:prstGeom>
          <a:solidFill>
            <a:srgbClr val="414455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3" name="同心圆 35">
            <a:extLst>
              <a:ext uri="{FF2B5EF4-FFF2-40B4-BE49-F238E27FC236}">
                <a16:creationId xmlns="" xmlns:a16="http://schemas.microsoft.com/office/drawing/2014/main" id="{3CDCD613-26A6-4F1A-B422-DA07254E1D06}"/>
              </a:ext>
            </a:extLst>
          </p:cNvPr>
          <p:cNvSpPr/>
          <p:nvPr/>
        </p:nvSpPr>
        <p:spPr>
          <a:xfrm>
            <a:off x="2676676" y="3200692"/>
            <a:ext cx="1944216" cy="1944216"/>
          </a:xfrm>
          <a:prstGeom prst="donut">
            <a:avLst>
              <a:gd name="adj" fmla="val 7852"/>
            </a:avLst>
          </a:prstGeom>
          <a:solidFill>
            <a:srgbClr val="414455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635000" extrusionH="95250" prstMaterial="flat">
            <a:bevelT h="57150"/>
            <a:bevelB h="571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4" name="同心圆 36">
            <a:extLst>
              <a:ext uri="{FF2B5EF4-FFF2-40B4-BE49-F238E27FC236}">
                <a16:creationId xmlns="" xmlns:a16="http://schemas.microsoft.com/office/drawing/2014/main" id="{E03E7144-6C7E-4E10-BDC5-70FE04F81B1F}"/>
              </a:ext>
            </a:extLst>
          </p:cNvPr>
          <p:cNvSpPr/>
          <p:nvPr/>
        </p:nvSpPr>
        <p:spPr>
          <a:xfrm>
            <a:off x="3000712" y="3258763"/>
            <a:ext cx="1296144" cy="1296144"/>
          </a:xfrm>
          <a:prstGeom prst="donut">
            <a:avLst>
              <a:gd name="adj" fmla="val 7852"/>
            </a:avLst>
          </a:prstGeom>
          <a:solidFill>
            <a:srgbClr val="414455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270000" extrusionH="95250" prstMaterial="flat">
            <a:bevelT w="44450" h="25400"/>
            <a:bevelB w="44450" h="254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5" name="同心圆 37">
            <a:extLst>
              <a:ext uri="{FF2B5EF4-FFF2-40B4-BE49-F238E27FC236}">
                <a16:creationId xmlns="" xmlns:a16="http://schemas.microsoft.com/office/drawing/2014/main" id="{625ED602-CE68-4236-9609-FFEC68892675}"/>
              </a:ext>
            </a:extLst>
          </p:cNvPr>
          <p:cNvSpPr/>
          <p:nvPr/>
        </p:nvSpPr>
        <p:spPr>
          <a:xfrm>
            <a:off x="3261329" y="3470721"/>
            <a:ext cx="774911" cy="774911"/>
          </a:xfrm>
          <a:prstGeom prst="donut">
            <a:avLst>
              <a:gd name="adj" fmla="val 12925"/>
            </a:avLst>
          </a:prstGeom>
          <a:solidFill>
            <a:srgbClr val="414455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905000" extrusionH="95250" prstMaterial="flat">
            <a:bevelT w="38100" h="19050"/>
            <a:bevelB w="38100" h="190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45FC2E21-4B7E-40B6-9076-5A01404683B7}"/>
              </a:ext>
            </a:extLst>
          </p:cNvPr>
          <p:cNvSpPr/>
          <p:nvPr/>
        </p:nvSpPr>
        <p:spPr>
          <a:xfrm flipV="1">
            <a:off x="3486766" y="3543554"/>
            <a:ext cx="324036" cy="324036"/>
          </a:xfrm>
          <a:prstGeom prst="ellipse">
            <a:avLst/>
          </a:prstGeom>
          <a:solidFill>
            <a:srgbClr val="414455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2374900"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3E9F0C8-B750-41A7-B928-AC575E0DF31C}"/>
              </a:ext>
            </a:extLst>
          </p:cNvPr>
          <p:cNvCxnSpPr/>
          <p:nvPr/>
        </p:nvCxnSpPr>
        <p:spPr>
          <a:xfrm>
            <a:off x="4036240" y="2145010"/>
            <a:ext cx="2844682" cy="0"/>
          </a:xfrm>
          <a:prstGeom prst="line">
            <a:avLst/>
          </a:prstGeom>
          <a:noFill/>
          <a:ln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71175E65-3556-438E-8C31-C7D89F3A37DC}"/>
              </a:ext>
            </a:extLst>
          </p:cNvPr>
          <p:cNvCxnSpPr/>
          <p:nvPr/>
        </p:nvCxnSpPr>
        <p:spPr>
          <a:xfrm>
            <a:off x="4179431" y="2619212"/>
            <a:ext cx="2701490" cy="0"/>
          </a:xfrm>
          <a:prstGeom prst="line">
            <a:avLst/>
          </a:prstGeom>
          <a:noFill/>
          <a:ln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63EDEF0F-BBF6-4DE0-9919-451DBBCB99DB}"/>
              </a:ext>
            </a:extLst>
          </p:cNvPr>
          <p:cNvCxnSpPr/>
          <p:nvPr/>
        </p:nvCxnSpPr>
        <p:spPr>
          <a:xfrm>
            <a:off x="4414282" y="3111198"/>
            <a:ext cx="2466640" cy="0"/>
          </a:xfrm>
          <a:prstGeom prst="line">
            <a:avLst/>
          </a:prstGeom>
          <a:noFill/>
          <a:ln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53336D5A-40D4-440E-96DF-09850E963560}"/>
              </a:ext>
            </a:extLst>
          </p:cNvPr>
          <p:cNvCxnSpPr/>
          <p:nvPr/>
        </p:nvCxnSpPr>
        <p:spPr>
          <a:xfrm>
            <a:off x="4792324" y="3831186"/>
            <a:ext cx="2088598" cy="0"/>
          </a:xfrm>
          <a:prstGeom prst="line">
            <a:avLst/>
          </a:prstGeom>
          <a:noFill/>
          <a:ln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FBAFCD66-A59F-4A98-B835-D789C0050E1C}"/>
              </a:ext>
            </a:extLst>
          </p:cNvPr>
          <p:cNvCxnSpPr/>
          <p:nvPr/>
        </p:nvCxnSpPr>
        <p:spPr>
          <a:xfrm>
            <a:off x="5062354" y="4544002"/>
            <a:ext cx="1818568" cy="0"/>
          </a:xfrm>
          <a:prstGeom prst="line">
            <a:avLst/>
          </a:prstGeom>
          <a:noFill/>
          <a:ln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TextBox 79">
            <a:extLst>
              <a:ext uri="{FF2B5EF4-FFF2-40B4-BE49-F238E27FC236}">
                <a16:creationId xmlns="" xmlns:a16="http://schemas.microsoft.com/office/drawing/2014/main" id="{9BD05F97-81AA-49D9-BB5A-B06A676862E7}"/>
              </a:ext>
            </a:extLst>
          </p:cNvPr>
          <p:cNvSpPr txBox="1"/>
          <p:nvPr/>
        </p:nvSpPr>
        <p:spPr>
          <a:xfrm>
            <a:off x="7010328" y="4414065"/>
            <a:ext cx="289492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3" name="TextBox 80">
            <a:extLst>
              <a:ext uri="{FF2B5EF4-FFF2-40B4-BE49-F238E27FC236}">
                <a16:creationId xmlns="" xmlns:a16="http://schemas.microsoft.com/office/drawing/2014/main" id="{1898A784-13B4-422B-AB00-1AA41865D0CC}"/>
              </a:ext>
            </a:extLst>
          </p:cNvPr>
          <p:cNvSpPr txBox="1"/>
          <p:nvPr/>
        </p:nvSpPr>
        <p:spPr>
          <a:xfrm>
            <a:off x="5702862" y="4195660"/>
            <a:ext cx="114794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500" b="1" dirty="0">
                <a:solidFill>
                  <a:srgbClr val="414455"/>
                </a:solidFill>
                <a:ea typeface="微软雅黑" pitchFamily="34" charset="-122"/>
              </a:rPr>
              <a:t>STAGE HERE</a:t>
            </a:r>
            <a:endParaRPr lang="zh-CN" altLang="en-US" sz="1500" b="1" dirty="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14" name="TextBox 81">
            <a:extLst>
              <a:ext uri="{FF2B5EF4-FFF2-40B4-BE49-F238E27FC236}">
                <a16:creationId xmlns="" xmlns:a16="http://schemas.microsoft.com/office/drawing/2014/main" id="{446F7BDA-C33C-4777-AF24-9F6F1C6153E7}"/>
              </a:ext>
            </a:extLst>
          </p:cNvPr>
          <p:cNvSpPr txBox="1"/>
          <p:nvPr/>
        </p:nvSpPr>
        <p:spPr>
          <a:xfrm>
            <a:off x="7010328" y="3705572"/>
            <a:ext cx="289492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5" name="TextBox 82">
            <a:extLst>
              <a:ext uri="{FF2B5EF4-FFF2-40B4-BE49-F238E27FC236}">
                <a16:creationId xmlns="" xmlns:a16="http://schemas.microsoft.com/office/drawing/2014/main" id="{D7ABF7DF-105D-407A-B344-4F22DA4E4D83}"/>
              </a:ext>
            </a:extLst>
          </p:cNvPr>
          <p:cNvSpPr txBox="1"/>
          <p:nvPr/>
        </p:nvSpPr>
        <p:spPr>
          <a:xfrm>
            <a:off x="5702862" y="3493582"/>
            <a:ext cx="114794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500" b="1" dirty="0">
                <a:solidFill>
                  <a:srgbClr val="414455"/>
                </a:solidFill>
                <a:ea typeface="微软雅黑" pitchFamily="34" charset="-122"/>
              </a:rPr>
              <a:t>STAGE HERE</a:t>
            </a:r>
            <a:endParaRPr lang="zh-CN" altLang="en-US" sz="1500" b="1" dirty="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16" name="TextBox 83">
            <a:extLst>
              <a:ext uri="{FF2B5EF4-FFF2-40B4-BE49-F238E27FC236}">
                <a16:creationId xmlns="" xmlns:a16="http://schemas.microsoft.com/office/drawing/2014/main" id="{C86BBA24-6C6F-40E1-9B89-BF4300F48441}"/>
              </a:ext>
            </a:extLst>
          </p:cNvPr>
          <p:cNvSpPr txBox="1"/>
          <p:nvPr/>
        </p:nvSpPr>
        <p:spPr>
          <a:xfrm>
            <a:off x="7010328" y="3014081"/>
            <a:ext cx="289492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7" name="TextBox 84">
            <a:extLst>
              <a:ext uri="{FF2B5EF4-FFF2-40B4-BE49-F238E27FC236}">
                <a16:creationId xmlns="" xmlns:a16="http://schemas.microsoft.com/office/drawing/2014/main" id="{51A0EE93-0B08-4757-8801-F5644B32126D}"/>
              </a:ext>
            </a:extLst>
          </p:cNvPr>
          <p:cNvSpPr txBox="1"/>
          <p:nvPr/>
        </p:nvSpPr>
        <p:spPr>
          <a:xfrm>
            <a:off x="5702862" y="2780657"/>
            <a:ext cx="114794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500" b="1" dirty="0">
                <a:solidFill>
                  <a:srgbClr val="414455"/>
                </a:solidFill>
                <a:ea typeface="微软雅黑" pitchFamily="34" charset="-122"/>
              </a:rPr>
              <a:t>STAGE HERE</a:t>
            </a:r>
            <a:endParaRPr lang="zh-CN" altLang="en-US" sz="1500" b="1" dirty="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18" name="TextBox 85">
            <a:extLst>
              <a:ext uri="{FF2B5EF4-FFF2-40B4-BE49-F238E27FC236}">
                <a16:creationId xmlns="" xmlns:a16="http://schemas.microsoft.com/office/drawing/2014/main" id="{7C3EDA8A-0EC2-4924-9CFB-739E0E638576}"/>
              </a:ext>
            </a:extLst>
          </p:cNvPr>
          <p:cNvSpPr txBox="1"/>
          <p:nvPr/>
        </p:nvSpPr>
        <p:spPr>
          <a:xfrm>
            <a:off x="7010328" y="2490254"/>
            <a:ext cx="289492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9" name="TextBox 86">
            <a:extLst>
              <a:ext uri="{FF2B5EF4-FFF2-40B4-BE49-F238E27FC236}">
                <a16:creationId xmlns="" xmlns:a16="http://schemas.microsoft.com/office/drawing/2014/main" id="{6C1817E7-9712-45D0-BE63-F5266EA4470E}"/>
              </a:ext>
            </a:extLst>
          </p:cNvPr>
          <p:cNvSpPr txBox="1"/>
          <p:nvPr/>
        </p:nvSpPr>
        <p:spPr>
          <a:xfrm>
            <a:off x="5702862" y="2296270"/>
            <a:ext cx="114794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500" b="1" dirty="0">
                <a:solidFill>
                  <a:srgbClr val="414455"/>
                </a:solidFill>
                <a:ea typeface="微软雅黑" pitchFamily="34" charset="-122"/>
              </a:rPr>
              <a:t>STAGE HERE</a:t>
            </a:r>
            <a:endParaRPr lang="zh-CN" altLang="en-US" sz="1500" b="1" dirty="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20" name="TextBox 87">
            <a:extLst>
              <a:ext uri="{FF2B5EF4-FFF2-40B4-BE49-F238E27FC236}">
                <a16:creationId xmlns="" xmlns:a16="http://schemas.microsoft.com/office/drawing/2014/main" id="{6A60103F-B3D4-4F5A-8507-742730AD9FEE}"/>
              </a:ext>
            </a:extLst>
          </p:cNvPr>
          <p:cNvSpPr txBox="1"/>
          <p:nvPr/>
        </p:nvSpPr>
        <p:spPr>
          <a:xfrm>
            <a:off x="7010328" y="2000890"/>
            <a:ext cx="289492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21" name="TextBox 88">
            <a:extLst>
              <a:ext uri="{FF2B5EF4-FFF2-40B4-BE49-F238E27FC236}">
                <a16:creationId xmlns="" xmlns:a16="http://schemas.microsoft.com/office/drawing/2014/main" id="{582CC030-A58F-46C1-9C50-0E527D5DEABD}"/>
              </a:ext>
            </a:extLst>
          </p:cNvPr>
          <p:cNvSpPr txBox="1"/>
          <p:nvPr/>
        </p:nvSpPr>
        <p:spPr>
          <a:xfrm>
            <a:off x="5702862" y="1806905"/>
            <a:ext cx="114794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500" b="1" dirty="0">
                <a:solidFill>
                  <a:srgbClr val="414455"/>
                </a:solidFill>
                <a:ea typeface="微软雅黑" pitchFamily="34" charset="-122"/>
              </a:rPr>
              <a:t>STAGE HERE</a:t>
            </a:r>
            <a:endParaRPr lang="zh-CN" altLang="en-US" sz="1500" b="1" dirty="0">
              <a:solidFill>
                <a:srgbClr val="414455"/>
              </a:solidFill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546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2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2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2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2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4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540"/>
                                </p:stCondLst>
                                <p:childTnLst>
                                  <p:par>
                                    <p:cTn id="3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040"/>
                                </p:stCondLst>
                                <p:childTnLst>
                                  <p:par>
                                    <p:cTn id="39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09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9080"/>
                                </p:stCondLst>
                                <p:childTnLst>
                                  <p:par>
                                    <p:cTn id="5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008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0580"/>
                                </p:stCondLst>
                                <p:childTnLst>
                                  <p:par>
                                    <p:cTn id="64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11630"/>
                                </p:stCondLst>
                                <p:childTnLst>
                                  <p:par>
                                    <p:cTn id="7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13620"/>
                                </p:stCondLst>
                                <p:childTnLst>
                                  <p:par>
                                    <p:cTn id="80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4620"/>
                                </p:stCondLst>
                                <p:childTnLst>
                                  <p:par>
                                    <p:cTn id="8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15120"/>
                                </p:stCondLst>
                                <p:childTnLst>
                                  <p:par>
                                    <p:cTn id="89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16170"/>
                                </p:stCondLst>
                                <p:childTnLst>
                                  <p:par>
                                    <p:cTn id="9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1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10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10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10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10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18160"/>
                                </p:stCondLst>
                                <p:childTnLst>
                                  <p:par>
                                    <p:cTn id="10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9160"/>
                                </p:stCondLst>
                                <p:childTnLst>
                                  <p:par>
                                    <p:cTn id="1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19660"/>
                                </p:stCondLst>
                                <p:childTnLst>
                                  <p:par>
                                    <p:cTn id="114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20710"/>
                                </p:stCondLst>
                                <p:childTnLst>
                                  <p:par>
                                    <p:cTn id="1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3" dur="1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12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12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12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12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2" grpId="0"/>
          <p:bldP spid="12" grpId="1"/>
          <p:bldP spid="13" grpId="0"/>
          <p:bldP spid="14" grpId="0"/>
          <p:bldP spid="14" grpId="1"/>
          <p:bldP spid="15" grpId="0"/>
          <p:bldP spid="16" grpId="0"/>
          <p:bldP spid="16" grpId="1"/>
          <p:bldP spid="17" grpId="0"/>
          <p:bldP spid="18" grpId="0"/>
          <p:bldP spid="18" grpId="1"/>
          <p:bldP spid="19" grpId="0"/>
          <p:bldP spid="20" grpId="0"/>
          <p:bldP spid="20" grpId="1"/>
          <p:bldP spid="2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2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2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2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2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4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540"/>
                                </p:stCondLst>
                                <p:childTnLst>
                                  <p:par>
                                    <p:cTn id="3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040"/>
                                </p:stCondLst>
                                <p:childTnLst>
                                  <p:par>
                                    <p:cTn id="39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09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9080"/>
                                </p:stCondLst>
                                <p:childTnLst>
                                  <p:par>
                                    <p:cTn id="5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008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0580"/>
                                </p:stCondLst>
                                <p:childTnLst>
                                  <p:par>
                                    <p:cTn id="64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11630"/>
                                </p:stCondLst>
                                <p:childTnLst>
                                  <p:par>
                                    <p:cTn id="7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13620"/>
                                </p:stCondLst>
                                <p:childTnLst>
                                  <p:par>
                                    <p:cTn id="8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4620"/>
                                </p:stCondLst>
                                <p:childTnLst>
                                  <p:par>
                                    <p:cTn id="8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15120"/>
                                </p:stCondLst>
                                <p:childTnLst>
                                  <p:par>
                                    <p:cTn id="89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16170"/>
                                </p:stCondLst>
                                <p:childTnLst>
                                  <p:par>
                                    <p:cTn id="9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1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10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10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10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10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18160"/>
                                </p:stCondLst>
                                <p:childTnLst>
                                  <p:par>
                                    <p:cTn id="10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9160"/>
                                </p:stCondLst>
                                <p:childTnLst>
                                  <p:par>
                                    <p:cTn id="1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19660"/>
                                </p:stCondLst>
                                <p:childTnLst>
                                  <p:par>
                                    <p:cTn id="114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20710"/>
                                </p:stCondLst>
                                <p:childTnLst>
                                  <p:par>
                                    <p:cTn id="1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3" dur="1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12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12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12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12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2" grpId="0"/>
          <p:bldP spid="12" grpId="1"/>
          <p:bldP spid="13" grpId="0"/>
          <p:bldP spid="14" grpId="0"/>
          <p:bldP spid="14" grpId="1"/>
          <p:bldP spid="15" grpId="0"/>
          <p:bldP spid="16" grpId="0"/>
          <p:bldP spid="16" grpId="1"/>
          <p:bldP spid="17" grpId="0"/>
          <p:bldP spid="18" grpId="0"/>
          <p:bldP spid="18" grpId="1"/>
          <p:bldP spid="19" grpId="0"/>
          <p:bldP spid="20" grpId="0"/>
          <p:bldP spid="20" grpId="1"/>
          <p:bldP spid="21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文字&#10;&#10;已生成极高可信度的说明">
            <a:extLst>
              <a:ext uri="{FF2B5EF4-FFF2-40B4-BE49-F238E27FC236}">
                <a16:creationId xmlns="" xmlns:a16="http://schemas.microsoft.com/office/drawing/2014/main" id="{DBB7A6F5-485A-41A5-B101-165F44B401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DEE7ABFF-053C-4FB8-A8CA-BD9AC614D5FC}"/>
              </a:ext>
            </a:extLst>
          </p:cNvPr>
          <p:cNvSpPr txBox="1"/>
          <p:nvPr/>
        </p:nvSpPr>
        <p:spPr>
          <a:xfrm>
            <a:off x="1038225" y="1790700"/>
            <a:ext cx="20566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ea typeface="微软雅黑" panose="020B0503020204020204" pitchFamily="34" charset="-122"/>
              </a:rPr>
              <a:t>TWO</a:t>
            </a:r>
            <a:endParaRPr lang="zh-CN" altLang="en-US" sz="7200" dirty="0">
              <a:ea typeface="微软雅黑" panose="020B0503020204020204" pitchFamily="34" charset="-122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DC6A3E25-607B-4C26-A1F0-D2FD7B7491B2}"/>
              </a:ext>
            </a:extLst>
          </p:cNvPr>
          <p:cNvGrpSpPr/>
          <p:nvPr/>
        </p:nvGrpSpPr>
        <p:grpSpPr>
          <a:xfrm>
            <a:off x="6238875" y="1762125"/>
            <a:ext cx="514350" cy="2638425"/>
            <a:chOff x="5172075" y="1009650"/>
            <a:chExt cx="514350" cy="2638425"/>
          </a:xfrm>
        </p:grpSpPr>
        <p:cxnSp>
          <p:nvCxnSpPr>
            <p:cNvPr id="8" name="直接连接符 7">
              <a:extLst>
                <a:ext uri="{FF2B5EF4-FFF2-40B4-BE49-F238E27FC236}">
                  <a16:creationId xmlns="" xmlns:a16="http://schemas.microsoft.com/office/drawing/2014/main" id="{19299AD8-9D60-4B43-ABC7-2974647016CC}"/>
                </a:ext>
              </a:extLst>
            </p:cNvPr>
            <p:cNvCxnSpPr/>
            <p:nvPr/>
          </p:nvCxnSpPr>
          <p:spPr>
            <a:xfrm>
              <a:off x="5172075" y="1019175"/>
              <a:ext cx="5143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6A37A679-186A-4A1E-B6A5-EFFF25CC42D3}"/>
                </a:ext>
              </a:extLst>
            </p:cNvPr>
            <p:cNvCxnSpPr/>
            <p:nvPr/>
          </p:nvCxnSpPr>
          <p:spPr>
            <a:xfrm>
              <a:off x="5172075" y="1009650"/>
              <a:ext cx="0" cy="26289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A598EE68-FC24-4471-8576-188585F328A6}"/>
                </a:ext>
              </a:extLst>
            </p:cNvPr>
            <p:cNvCxnSpPr/>
            <p:nvPr/>
          </p:nvCxnSpPr>
          <p:spPr>
            <a:xfrm>
              <a:off x="5172075" y="3648075"/>
              <a:ext cx="5143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B3EEF745-95A8-47EC-8E31-49CCFC54D799}"/>
              </a:ext>
            </a:extLst>
          </p:cNvPr>
          <p:cNvGrpSpPr/>
          <p:nvPr/>
        </p:nvGrpSpPr>
        <p:grpSpPr>
          <a:xfrm flipH="1">
            <a:off x="9338582" y="1771650"/>
            <a:ext cx="514350" cy="2638425"/>
            <a:chOff x="5172075" y="1009650"/>
            <a:chExt cx="514350" cy="2638425"/>
          </a:xfrm>
        </p:grpSpPr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350EF985-F7A6-44D0-BC46-05E47DB63BD3}"/>
                </a:ext>
              </a:extLst>
            </p:cNvPr>
            <p:cNvCxnSpPr/>
            <p:nvPr/>
          </p:nvCxnSpPr>
          <p:spPr>
            <a:xfrm>
              <a:off x="5172075" y="1019175"/>
              <a:ext cx="5143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613158D7-B3B7-4F14-B3C0-9F0F0E156F36}"/>
                </a:ext>
              </a:extLst>
            </p:cNvPr>
            <p:cNvCxnSpPr/>
            <p:nvPr/>
          </p:nvCxnSpPr>
          <p:spPr>
            <a:xfrm>
              <a:off x="5172075" y="1009650"/>
              <a:ext cx="0" cy="26289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9699D8AB-8915-4F83-BEED-2722898F14E3}"/>
                </a:ext>
              </a:extLst>
            </p:cNvPr>
            <p:cNvCxnSpPr/>
            <p:nvPr/>
          </p:nvCxnSpPr>
          <p:spPr>
            <a:xfrm>
              <a:off x="5172075" y="3648075"/>
              <a:ext cx="5143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矩形 17">
            <a:extLst>
              <a:ext uri="{FF2B5EF4-FFF2-40B4-BE49-F238E27FC236}">
                <a16:creationId xmlns="" xmlns:a16="http://schemas.microsoft.com/office/drawing/2014/main" id="{268489CE-A8A8-49A9-9CE7-B88650BB13F9}"/>
              </a:ext>
            </a:extLst>
          </p:cNvPr>
          <p:cNvSpPr/>
          <p:nvPr/>
        </p:nvSpPr>
        <p:spPr>
          <a:xfrm>
            <a:off x="6764171" y="2639886"/>
            <a:ext cx="26423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altLang="zh-CN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</a:t>
            </a:r>
            <a:endParaRPr lang="zh-CN" alt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212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4B69FB7-F01C-4D65-861C-C9EBAE89436F}"/>
              </a:ext>
            </a:extLst>
          </p:cNvPr>
          <p:cNvSpPr/>
          <p:nvPr/>
        </p:nvSpPr>
        <p:spPr>
          <a:xfrm>
            <a:off x="2469559" y="2633006"/>
            <a:ext cx="2453369" cy="2331572"/>
          </a:xfrm>
          <a:prstGeom prst="rect">
            <a:avLst/>
          </a:prstGeom>
          <a:solidFill>
            <a:srgbClr val="41445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C53AD9F2-D5F6-42F5-B50A-9767F551FFBF}"/>
              </a:ext>
            </a:extLst>
          </p:cNvPr>
          <p:cNvSpPr/>
          <p:nvPr/>
        </p:nvSpPr>
        <p:spPr>
          <a:xfrm>
            <a:off x="2828789" y="2399997"/>
            <a:ext cx="1714327" cy="1625747"/>
          </a:xfrm>
          <a:prstGeom prst="rect">
            <a:avLst/>
          </a:prstGeom>
          <a:solidFill>
            <a:srgbClr val="53576D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09105C7-4412-4A0C-8EA5-89C25682DDED}"/>
              </a:ext>
            </a:extLst>
          </p:cNvPr>
          <p:cNvSpPr/>
          <p:nvPr/>
        </p:nvSpPr>
        <p:spPr>
          <a:xfrm>
            <a:off x="3079840" y="2239664"/>
            <a:ext cx="1210613" cy="1154303"/>
          </a:xfrm>
          <a:prstGeom prst="rect">
            <a:avLst/>
          </a:prstGeom>
          <a:solidFill>
            <a:srgbClr val="63688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633DB7AE-18F4-4280-AA50-8E3286F1F381}"/>
              </a:ext>
            </a:extLst>
          </p:cNvPr>
          <p:cNvSpPr/>
          <p:nvPr/>
        </p:nvSpPr>
        <p:spPr>
          <a:xfrm>
            <a:off x="3265578" y="1989685"/>
            <a:ext cx="822989" cy="810000"/>
          </a:xfrm>
          <a:prstGeom prst="rect">
            <a:avLst/>
          </a:prstGeom>
          <a:solidFill>
            <a:srgbClr val="7C819C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6F2065D-AEAF-41D2-8303-8AD53679FDA9}"/>
              </a:ext>
            </a:extLst>
          </p:cNvPr>
          <p:cNvSpPr/>
          <p:nvPr/>
        </p:nvSpPr>
        <p:spPr>
          <a:xfrm>
            <a:off x="3474572" y="1459696"/>
            <a:ext cx="405000" cy="405000"/>
          </a:xfrm>
          <a:prstGeom prst="rect">
            <a:avLst/>
          </a:prstGeom>
          <a:solidFill>
            <a:srgbClr val="9498AE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1FB877B9-4CEA-4EE3-845A-64E458F72882}"/>
              </a:ext>
            </a:extLst>
          </p:cNvPr>
          <p:cNvCxnSpPr/>
          <p:nvPr/>
        </p:nvCxnSpPr>
        <p:spPr>
          <a:xfrm>
            <a:off x="3766676" y="2098357"/>
            <a:ext cx="2844682" cy="0"/>
          </a:xfrm>
          <a:prstGeom prst="line">
            <a:avLst/>
          </a:prstGeom>
          <a:noFill/>
          <a:ln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14CC1687-5B97-4FD2-BEA1-DE6F1881A8DB}"/>
              </a:ext>
            </a:extLst>
          </p:cNvPr>
          <p:cNvCxnSpPr/>
          <p:nvPr/>
        </p:nvCxnSpPr>
        <p:spPr>
          <a:xfrm>
            <a:off x="3909868" y="2572559"/>
            <a:ext cx="2701490" cy="0"/>
          </a:xfrm>
          <a:prstGeom prst="line">
            <a:avLst/>
          </a:prstGeom>
          <a:noFill/>
          <a:ln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698F1F16-47E3-4584-BCE7-58604CF7694D}"/>
              </a:ext>
            </a:extLst>
          </p:cNvPr>
          <p:cNvCxnSpPr/>
          <p:nvPr/>
        </p:nvCxnSpPr>
        <p:spPr>
          <a:xfrm>
            <a:off x="4144718" y="3064545"/>
            <a:ext cx="2466640" cy="0"/>
          </a:xfrm>
          <a:prstGeom prst="line">
            <a:avLst/>
          </a:prstGeom>
          <a:noFill/>
          <a:ln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1FEE368-1171-487A-9D70-D4CB0CD77E5C}"/>
              </a:ext>
            </a:extLst>
          </p:cNvPr>
          <p:cNvCxnSpPr/>
          <p:nvPr/>
        </p:nvCxnSpPr>
        <p:spPr>
          <a:xfrm>
            <a:off x="4522760" y="3784533"/>
            <a:ext cx="2088598" cy="0"/>
          </a:xfrm>
          <a:prstGeom prst="line">
            <a:avLst/>
          </a:prstGeom>
          <a:noFill/>
          <a:ln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DA2F308C-A133-48D3-BF60-46241B9C5952}"/>
              </a:ext>
            </a:extLst>
          </p:cNvPr>
          <p:cNvCxnSpPr/>
          <p:nvPr/>
        </p:nvCxnSpPr>
        <p:spPr>
          <a:xfrm>
            <a:off x="4792790" y="4497349"/>
            <a:ext cx="1818568" cy="0"/>
          </a:xfrm>
          <a:prstGeom prst="line">
            <a:avLst/>
          </a:prstGeom>
          <a:noFill/>
          <a:ln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TextBox 80">
            <a:extLst>
              <a:ext uri="{FF2B5EF4-FFF2-40B4-BE49-F238E27FC236}">
                <a16:creationId xmlns="" xmlns:a16="http://schemas.microsoft.com/office/drawing/2014/main" id="{7753C78E-612A-432B-B919-652DF487E5EA}"/>
              </a:ext>
            </a:extLst>
          </p:cNvPr>
          <p:cNvSpPr txBox="1"/>
          <p:nvPr/>
        </p:nvSpPr>
        <p:spPr>
          <a:xfrm>
            <a:off x="6740765" y="4367412"/>
            <a:ext cx="289492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3" name="TextBox 81">
            <a:extLst>
              <a:ext uri="{FF2B5EF4-FFF2-40B4-BE49-F238E27FC236}">
                <a16:creationId xmlns="" xmlns:a16="http://schemas.microsoft.com/office/drawing/2014/main" id="{78D40AB1-0A8C-4898-B299-8139E1C4EA84}"/>
              </a:ext>
            </a:extLst>
          </p:cNvPr>
          <p:cNvSpPr txBox="1"/>
          <p:nvPr/>
        </p:nvSpPr>
        <p:spPr>
          <a:xfrm>
            <a:off x="5724308" y="4149007"/>
            <a:ext cx="56592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500" b="1" dirty="0">
                <a:solidFill>
                  <a:srgbClr val="414455"/>
                </a:solidFill>
                <a:ea typeface="微软雅黑" pitchFamily="34" charset="-122"/>
              </a:rPr>
              <a:t>STEP</a:t>
            </a:r>
            <a:endParaRPr lang="zh-CN" altLang="en-US" sz="1500" b="1" dirty="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14" name="TextBox 82">
            <a:extLst>
              <a:ext uri="{FF2B5EF4-FFF2-40B4-BE49-F238E27FC236}">
                <a16:creationId xmlns="" xmlns:a16="http://schemas.microsoft.com/office/drawing/2014/main" id="{AD9AC55B-C567-47F7-ABC1-A241304D01CC}"/>
              </a:ext>
            </a:extLst>
          </p:cNvPr>
          <p:cNvSpPr txBox="1"/>
          <p:nvPr/>
        </p:nvSpPr>
        <p:spPr>
          <a:xfrm>
            <a:off x="6740765" y="3658919"/>
            <a:ext cx="289492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5" name="TextBox 83">
            <a:extLst>
              <a:ext uri="{FF2B5EF4-FFF2-40B4-BE49-F238E27FC236}">
                <a16:creationId xmlns="" xmlns:a16="http://schemas.microsoft.com/office/drawing/2014/main" id="{B4790986-A68F-4177-A7E5-9FE37A106590}"/>
              </a:ext>
            </a:extLst>
          </p:cNvPr>
          <p:cNvSpPr txBox="1"/>
          <p:nvPr/>
        </p:nvSpPr>
        <p:spPr>
          <a:xfrm>
            <a:off x="5724308" y="3446929"/>
            <a:ext cx="56592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500" b="1" dirty="0">
                <a:solidFill>
                  <a:srgbClr val="414455"/>
                </a:solidFill>
                <a:ea typeface="微软雅黑" pitchFamily="34" charset="-122"/>
              </a:rPr>
              <a:t>STEP</a:t>
            </a:r>
            <a:endParaRPr lang="zh-CN" altLang="en-US" sz="1500" b="1" dirty="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16" name="TextBox 84">
            <a:extLst>
              <a:ext uri="{FF2B5EF4-FFF2-40B4-BE49-F238E27FC236}">
                <a16:creationId xmlns="" xmlns:a16="http://schemas.microsoft.com/office/drawing/2014/main" id="{57F07738-58CE-4593-B576-65D5AB683F9E}"/>
              </a:ext>
            </a:extLst>
          </p:cNvPr>
          <p:cNvSpPr txBox="1"/>
          <p:nvPr/>
        </p:nvSpPr>
        <p:spPr>
          <a:xfrm>
            <a:off x="6740765" y="2967428"/>
            <a:ext cx="289492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7" name="TextBox 85">
            <a:extLst>
              <a:ext uri="{FF2B5EF4-FFF2-40B4-BE49-F238E27FC236}">
                <a16:creationId xmlns="" xmlns:a16="http://schemas.microsoft.com/office/drawing/2014/main" id="{6FFFA09B-AFD5-4F26-8A25-A8695C78EF40}"/>
              </a:ext>
            </a:extLst>
          </p:cNvPr>
          <p:cNvSpPr txBox="1"/>
          <p:nvPr/>
        </p:nvSpPr>
        <p:spPr>
          <a:xfrm>
            <a:off x="5724308" y="2734004"/>
            <a:ext cx="56592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500" b="1" dirty="0">
                <a:solidFill>
                  <a:srgbClr val="414455"/>
                </a:solidFill>
                <a:ea typeface="微软雅黑" pitchFamily="34" charset="-122"/>
              </a:rPr>
              <a:t>STEP</a:t>
            </a:r>
            <a:endParaRPr lang="zh-CN" altLang="en-US" sz="1500" b="1" dirty="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18" name="TextBox 86">
            <a:extLst>
              <a:ext uri="{FF2B5EF4-FFF2-40B4-BE49-F238E27FC236}">
                <a16:creationId xmlns="" xmlns:a16="http://schemas.microsoft.com/office/drawing/2014/main" id="{54433E36-DB10-4CA1-834D-31FAE6015E6A}"/>
              </a:ext>
            </a:extLst>
          </p:cNvPr>
          <p:cNvSpPr txBox="1"/>
          <p:nvPr/>
        </p:nvSpPr>
        <p:spPr>
          <a:xfrm>
            <a:off x="6740765" y="2443601"/>
            <a:ext cx="289492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9" name="TextBox 87">
            <a:extLst>
              <a:ext uri="{FF2B5EF4-FFF2-40B4-BE49-F238E27FC236}">
                <a16:creationId xmlns="" xmlns:a16="http://schemas.microsoft.com/office/drawing/2014/main" id="{17419FD9-4BFA-48AE-ABA9-6E1C394173F8}"/>
              </a:ext>
            </a:extLst>
          </p:cNvPr>
          <p:cNvSpPr txBox="1"/>
          <p:nvPr/>
        </p:nvSpPr>
        <p:spPr>
          <a:xfrm>
            <a:off x="5724308" y="2249617"/>
            <a:ext cx="56592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500" b="1" dirty="0">
                <a:solidFill>
                  <a:srgbClr val="414455"/>
                </a:solidFill>
                <a:ea typeface="微软雅黑" pitchFamily="34" charset="-122"/>
              </a:rPr>
              <a:t>STEP</a:t>
            </a:r>
            <a:endParaRPr lang="zh-CN" altLang="en-US" sz="1500" b="1" dirty="0">
              <a:solidFill>
                <a:srgbClr val="414455"/>
              </a:solidFill>
              <a:ea typeface="微软雅黑" pitchFamily="34" charset="-122"/>
            </a:endParaRPr>
          </a:p>
        </p:txBody>
      </p:sp>
      <p:sp>
        <p:nvSpPr>
          <p:cNvPr id="20" name="TextBox 88">
            <a:extLst>
              <a:ext uri="{FF2B5EF4-FFF2-40B4-BE49-F238E27FC236}">
                <a16:creationId xmlns="" xmlns:a16="http://schemas.microsoft.com/office/drawing/2014/main" id="{BFC1224B-7E96-4BCD-82D5-50D69A237BA2}"/>
              </a:ext>
            </a:extLst>
          </p:cNvPr>
          <p:cNvSpPr txBox="1"/>
          <p:nvPr/>
        </p:nvSpPr>
        <p:spPr>
          <a:xfrm>
            <a:off x="6740765" y="1954237"/>
            <a:ext cx="289492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ysClr val="windowText" lastClr="000000"/>
                </a:solidFill>
                <a:ea typeface="微软雅黑" pitchFamily="34" charset="-122"/>
              </a:rPr>
              <a:t>We hope that this template will return to you as a time, money and reputation.</a:t>
            </a:r>
            <a:endParaRPr lang="zh-CN" altLang="en-US" sz="120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21" name="TextBox 89">
            <a:extLst>
              <a:ext uri="{FF2B5EF4-FFF2-40B4-BE49-F238E27FC236}">
                <a16:creationId xmlns="" xmlns:a16="http://schemas.microsoft.com/office/drawing/2014/main" id="{0A557DEC-6D28-4455-BDB5-D5AE8DC2CDA5}"/>
              </a:ext>
            </a:extLst>
          </p:cNvPr>
          <p:cNvSpPr txBox="1"/>
          <p:nvPr/>
        </p:nvSpPr>
        <p:spPr>
          <a:xfrm>
            <a:off x="5724308" y="1760252"/>
            <a:ext cx="56592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1500" b="1" dirty="0">
                <a:solidFill>
                  <a:srgbClr val="414455"/>
                </a:solidFill>
                <a:ea typeface="微软雅黑" pitchFamily="34" charset="-122"/>
              </a:rPr>
              <a:t>STEP</a:t>
            </a:r>
            <a:endParaRPr lang="zh-CN" altLang="en-US" sz="1500" b="1" dirty="0">
              <a:solidFill>
                <a:srgbClr val="414455"/>
              </a:solidFill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0838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7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7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7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7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7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7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7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7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7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7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</p:bldLst>
      </p:timing>
    </mc:Fallback>
  </mc:AlternateContent>
</p:sld>
</file>

<file path=ppt/theme/theme1.xml><?xml version="1.0" encoding="utf-8"?>
<a:theme xmlns:a="http://schemas.openxmlformats.org/drawingml/2006/main" name="Big Data PPT Template，Freepptbackgrounds.ne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1187</Words>
  <Application>Microsoft Office PowerPoint</Application>
  <PresentationFormat>Geniş ekran</PresentationFormat>
  <Paragraphs>197</Paragraphs>
  <Slides>26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7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26</vt:i4>
      </vt:variant>
    </vt:vector>
  </HeadingPairs>
  <TitlesOfParts>
    <vt:vector size="34" baseType="lpstr">
      <vt:lpstr>微软雅黑</vt:lpstr>
      <vt:lpstr>宋体</vt:lpstr>
      <vt:lpstr>Arial</vt:lpstr>
      <vt:lpstr>Calibri</vt:lpstr>
      <vt:lpstr>Calibri Light</vt:lpstr>
      <vt:lpstr>华文细黑</vt:lpstr>
      <vt:lpstr>华文黑体</vt:lpstr>
      <vt:lpstr>Big Data PPT Template，Freepptbackgrounds.net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Freepptbackgrounds.net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Data PPT Template</dc:title>
  <dc:subject>Powerpoint Template</dc:subject>
  <dc:creator>Freepptbackgrounds.net</dc:creator>
  <cp:keywords>Big Data PPT Template</cp:keywords>
  <dc:description>Big Data PPT Template_x000d_
www.freepptbackgrounds.net</dc:description>
  <cp:lastModifiedBy>oğuzhan karakaya</cp:lastModifiedBy>
  <cp:revision>30</cp:revision>
  <dcterms:created xsi:type="dcterms:W3CDTF">2017-06-12T06:58:55Z</dcterms:created>
  <dcterms:modified xsi:type="dcterms:W3CDTF">2020-05-19T14:50:35Z</dcterms:modified>
</cp:coreProperties>
</file>